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6" r:id="rId6"/>
    <p:sldId id="267" r:id="rId7"/>
    <p:sldId id="270" r:id="rId8"/>
    <p:sldId id="259" r:id="rId9"/>
    <p:sldId id="271" r:id="rId10"/>
    <p:sldId id="261" r:id="rId11"/>
    <p:sldId id="275" r:id="rId12"/>
    <p:sldId id="276" r:id="rId13"/>
    <p:sldId id="262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100"/>
    <a:srgbClr val="F664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FE3AE-4160-4872-8AEF-A683F8D7D55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8FB081-C8CF-4D8B-9AA4-9A2893F0017F}">
      <dgm:prSet/>
      <dgm:spPr/>
      <dgm:t>
        <a:bodyPr/>
        <a:lstStyle/>
        <a:p>
          <a:pPr rtl="0"/>
          <a:r>
            <a:rPr lang="ru-RU" b="1" smtClean="0"/>
            <a:t>покремьют</a:t>
          </a:r>
          <a:endParaRPr lang="ru-RU"/>
        </a:p>
      </dgm:t>
    </dgm:pt>
    <dgm:pt modelId="{931741F0-A079-4525-BED3-1921B7A10C53}" type="parTrans" cxnId="{8347C167-9722-4AED-BFD6-849559E42CAD}">
      <dgm:prSet/>
      <dgm:spPr/>
      <dgm:t>
        <a:bodyPr/>
        <a:lstStyle/>
        <a:p>
          <a:endParaRPr lang="ru-RU"/>
        </a:p>
      </dgm:t>
    </dgm:pt>
    <dgm:pt modelId="{8FE85B86-02DB-443C-B624-CA677C6F112C}" type="sibTrans" cxnId="{8347C167-9722-4AED-BFD6-849559E42CAD}">
      <dgm:prSet/>
      <dgm:spPr/>
      <dgm:t>
        <a:bodyPr/>
        <a:lstStyle/>
        <a:p>
          <a:endParaRPr lang="ru-RU"/>
        </a:p>
      </dgm:t>
    </dgm:pt>
    <dgm:pt modelId="{77A8D386-C8AA-4F39-98C8-8E5E8529F579}" type="pres">
      <dgm:prSet presAssocID="{4CEFE3AE-4160-4872-8AEF-A683F8D7D5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7AB73-972E-4EDD-BFDA-F26466DF3099}" type="pres">
      <dgm:prSet presAssocID="{B68FB081-C8CF-4D8B-9AA4-9A2893F0017F}" presName="parentText" presStyleLbl="node1" presStyleIdx="0" presStyleCnt="1" custLinFactNeighborX="3851" custLinFactNeighborY="-63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7C167-9722-4AED-BFD6-849559E42CAD}" srcId="{4CEFE3AE-4160-4872-8AEF-A683F8D7D550}" destId="{B68FB081-C8CF-4D8B-9AA4-9A2893F0017F}" srcOrd="0" destOrd="0" parTransId="{931741F0-A079-4525-BED3-1921B7A10C53}" sibTransId="{8FE85B86-02DB-443C-B624-CA677C6F112C}"/>
    <dgm:cxn modelId="{1CBE2E83-3C93-4E1B-998F-434408F8A6E3}" type="presOf" srcId="{4CEFE3AE-4160-4872-8AEF-A683F8D7D550}" destId="{77A8D386-C8AA-4F39-98C8-8E5E8529F579}" srcOrd="0" destOrd="0" presId="urn:microsoft.com/office/officeart/2005/8/layout/vList2"/>
    <dgm:cxn modelId="{31104A91-B5D6-4046-B94F-7AEBC746FBCC}" type="presOf" srcId="{B68FB081-C8CF-4D8B-9AA4-9A2893F0017F}" destId="{8177AB73-972E-4EDD-BFDA-F26466DF3099}" srcOrd="0" destOrd="0" presId="urn:microsoft.com/office/officeart/2005/8/layout/vList2"/>
    <dgm:cxn modelId="{0669E8CA-A2CF-4A25-B309-6AE637A0F1F1}" type="presParOf" srcId="{77A8D386-C8AA-4F39-98C8-8E5E8529F579}" destId="{8177AB73-972E-4EDD-BFDA-F26466DF30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C2901B-3C48-4CC5-BFB8-50A4D7CC9253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5D2909B3-39B6-4DED-9604-7863B9EDCF51}">
      <dgm:prSet/>
      <dgm:spPr/>
      <dgm:t>
        <a:bodyPr/>
        <a:lstStyle/>
        <a:p>
          <a:pPr rtl="0"/>
          <a:r>
            <a:rPr lang="ru-RU" b="1" dirty="0" smtClean="0"/>
            <a:t>драйвер</a:t>
          </a:r>
          <a:endParaRPr lang="ru-RU" dirty="0"/>
        </a:p>
      </dgm:t>
    </dgm:pt>
    <dgm:pt modelId="{1B8145A9-E1C5-4D60-99FA-386F23950107}" type="parTrans" cxnId="{E76AF37A-8E77-4DBD-93DC-7BD0CBCD9A00}">
      <dgm:prSet/>
      <dgm:spPr/>
      <dgm:t>
        <a:bodyPr/>
        <a:lstStyle/>
        <a:p>
          <a:endParaRPr lang="ru-RU"/>
        </a:p>
      </dgm:t>
    </dgm:pt>
    <dgm:pt modelId="{3BFB540D-9C27-4D33-A3F4-6CB2E780C9BA}" type="sibTrans" cxnId="{E76AF37A-8E77-4DBD-93DC-7BD0CBCD9A00}">
      <dgm:prSet/>
      <dgm:spPr/>
      <dgm:t>
        <a:bodyPr/>
        <a:lstStyle/>
        <a:p>
          <a:endParaRPr lang="ru-RU"/>
        </a:p>
      </dgm:t>
    </dgm:pt>
    <dgm:pt modelId="{AAF2E944-95F7-44DB-A517-7828135B84EA}" type="pres">
      <dgm:prSet presAssocID="{A4C2901B-3C48-4CC5-BFB8-50A4D7CC9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4E10-946E-4EB4-A357-5D3E4F41146E}" type="pres">
      <dgm:prSet presAssocID="{5D2909B3-39B6-4DED-9604-7863B9EDCF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3C0AD-90BF-4326-8A70-5A844AC94B42}" type="presOf" srcId="{5D2909B3-39B6-4DED-9604-7863B9EDCF51}" destId="{5D604E10-946E-4EB4-A357-5D3E4F41146E}" srcOrd="0" destOrd="0" presId="urn:microsoft.com/office/officeart/2005/8/layout/vList2"/>
    <dgm:cxn modelId="{FCFA12A5-B40E-4A11-AC60-8D68AFA9B09D}" type="presOf" srcId="{A4C2901B-3C48-4CC5-BFB8-50A4D7CC9253}" destId="{AAF2E944-95F7-44DB-A517-7828135B84EA}" srcOrd="0" destOrd="0" presId="urn:microsoft.com/office/officeart/2005/8/layout/vList2"/>
    <dgm:cxn modelId="{E76AF37A-8E77-4DBD-93DC-7BD0CBCD9A00}" srcId="{A4C2901B-3C48-4CC5-BFB8-50A4D7CC9253}" destId="{5D2909B3-39B6-4DED-9604-7863B9EDCF51}" srcOrd="0" destOrd="0" parTransId="{1B8145A9-E1C5-4D60-99FA-386F23950107}" sibTransId="{3BFB540D-9C27-4D33-A3F4-6CB2E780C9BA}"/>
    <dgm:cxn modelId="{75AD8187-2833-4104-8084-4E45AC7985D7}" type="presParOf" srcId="{AAF2E944-95F7-44DB-A517-7828135B84EA}" destId="{5D604E10-946E-4EB4-A357-5D3E4F4114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587FA7-059C-4EDB-8FA4-A69C613489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02F5FF-8104-4083-82A5-396572742FF1}">
      <dgm:prSet custT="1"/>
      <dgm:spPr/>
      <dgm:t>
        <a:bodyPr/>
        <a:lstStyle/>
        <a:p>
          <a:pPr rtl="0"/>
          <a:r>
            <a:rPr lang="ru-RU" sz="1300" b="1" dirty="0" smtClean="0"/>
            <a:t>Информатике учиться всегда пригодится.</a:t>
          </a:r>
          <a:endParaRPr lang="ru-RU" sz="1300" dirty="0"/>
        </a:p>
      </dgm:t>
    </dgm:pt>
    <dgm:pt modelId="{ED9504F6-2867-4F44-B2A7-A8F98E0A5A64}" type="parTrans" cxnId="{9ADCBA35-EF55-42FB-8D63-5E09CD7DE881}">
      <dgm:prSet/>
      <dgm:spPr/>
      <dgm:t>
        <a:bodyPr/>
        <a:lstStyle/>
        <a:p>
          <a:endParaRPr lang="ru-RU"/>
        </a:p>
      </dgm:t>
    </dgm:pt>
    <dgm:pt modelId="{23104714-6068-4B4F-90A5-0B0745F0D326}" type="sibTrans" cxnId="{9ADCBA35-EF55-42FB-8D63-5E09CD7DE881}">
      <dgm:prSet/>
      <dgm:spPr/>
      <dgm:t>
        <a:bodyPr/>
        <a:lstStyle/>
        <a:p>
          <a:endParaRPr lang="ru-RU"/>
        </a:p>
      </dgm:t>
    </dgm:pt>
    <dgm:pt modelId="{6F102ABF-3FEF-4088-95A2-782EBAF2FB29}" type="pres">
      <dgm:prSet presAssocID="{21587FA7-059C-4EDB-8FA4-A69C61348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70A21-5D38-43C8-9B95-CBBF047C4857}" type="pres">
      <dgm:prSet presAssocID="{0E02F5FF-8104-4083-82A5-396572742F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4D0B4-87C5-40FB-807F-4CC683E5A9DD}" type="presOf" srcId="{21587FA7-059C-4EDB-8FA4-A69C613489AF}" destId="{6F102ABF-3FEF-4088-95A2-782EBAF2FB29}" srcOrd="0" destOrd="0" presId="urn:microsoft.com/office/officeart/2005/8/layout/vList2"/>
    <dgm:cxn modelId="{D40023B8-EA18-4561-8EDA-71CF73364C5B}" type="presOf" srcId="{0E02F5FF-8104-4083-82A5-396572742FF1}" destId="{59370A21-5D38-43C8-9B95-CBBF047C4857}" srcOrd="0" destOrd="0" presId="urn:microsoft.com/office/officeart/2005/8/layout/vList2"/>
    <dgm:cxn modelId="{9ADCBA35-EF55-42FB-8D63-5E09CD7DE881}" srcId="{21587FA7-059C-4EDB-8FA4-A69C613489AF}" destId="{0E02F5FF-8104-4083-82A5-396572742FF1}" srcOrd="0" destOrd="0" parTransId="{ED9504F6-2867-4F44-B2A7-A8F98E0A5A64}" sibTransId="{23104714-6068-4B4F-90A5-0B0745F0D326}"/>
    <dgm:cxn modelId="{6FCD15F9-7EE8-475A-AE91-0BE09EA203F2}" type="presParOf" srcId="{6F102ABF-3FEF-4088-95A2-782EBAF2FB29}" destId="{59370A21-5D38-43C8-9B95-CBBF047C48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D09B50-253C-40BA-A772-AB3E2D9A398D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31794CF1-F17C-4B04-8482-EE433F6C75D3}">
      <dgm:prSet custT="1"/>
      <dgm:spPr/>
      <dgm:t>
        <a:bodyPr/>
        <a:lstStyle/>
        <a:p>
          <a:pPr rtl="0"/>
          <a:r>
            <a:rPr lang="ru-RU" sz="1300" b="1" dirty="0" smtClean="0"/>
            <a:t>Грамоте учиться всегда пригодится.</a:t>
          </a:r>
          <a:endParaRPr lang="ru-RU" sz="1300" dirty="0"/>
        </a:p>
      </dgm:t>
    </dgm:pt>
    <dgm:pt modelId="{523A5402-AFA3-4A50-872C-F2CF9E7BFA70}" type="parTrans" cxnId="{34374151-7817-4267-8D56-BA41A9DAEF33}">
      <dgm:prSet/>
      <dgm:spPr/>
      <dgm:t>
        <a:bodyPr/>
        <a:lstStyle/>
        <a:p>
          <a:endParaRPr lang="ru-RU"/>
        </a:p>
      </dgm:t>
    </dgm:pt>
    <dgm:pt modelId="{58943510-33FB-4389-8AF5-5FCFB3138D8E}" type="sibTrans" cxnId="{34374151-7817-4267-8D56-BA41A9DAEF33}">
      <dgm:prSet/>
      <dgm:spPr/>
      <dgm:t>
        <a:bodyPr/>
        <a:lstStyle/>
        <a:p>
          <a:endParaRPr lang="ru-RU"/>
        </a:p>
      </dgm:t>
    </dgm:pt>
    <dgm:pt modelId="{FCEADD7E-0525-4B1A-8C08-8918048AEE3A}" type="pres">
      <dgm:prSet presAssocID="{B0D09B50-253C-40BA-A772-AB3E2D9A3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21A8-AE09-4927-86C2-D1E0C425A511}" type="pres">
      <dgm:prSet presAssocID="{31794CF1-F17C-4B04-8482-EE433F6C75D3}" presName="parentText" presStyleLbl="node1" presStyleIdx="0" presStyleCnt="1" custLinFactNeighborY="-23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33724-61FC-4B7E-9CCE-134E545C81CB}" type="presOf" srcId="{31794CF1-F17C-4B04-8482-EE433F6C75D3}" destId="{021921A8-AE09-4927-86C2-D1E0C425A511}" srcOrd="0" destOrd="0" presId="urn:microsoft.com/office/officeart/2005/8/layout/vList2"/>
    <dgm:cxn modelId="{84957053-96BA-43FA-B134-897B9213FA53}" type="presOf" srcId="{B0D09B50-253C-40BA-A772-AB3E2D9A398D}" destId="{FCEADD7E-0525-4B1A-8C08-8918048AEE3A}" srcOrd="0" destOrd="0" presId="urn:microsoft.com/office/officeart/2005/8/layout/vList2"/>
    <dgm:cxn modelId="{34374151-7817-4267-8D56-BA41A9DAEF33}" srcId="{B0D09B50-253C-40BA-A772-AB3E2D9A398D}" destId="{31794CF1-F17C-4B04-8482-EE433F6C75D3}" srcOrd="0" destOrd="0" parTransId="{523A5402-AFA3-4A50-872C-F2CF9E7BFA70}" sibTransId="{58943510-33FB-4389-8AF5-5FCFB3138D8E}"/>
    <dgm:cxn modelId="{3BD0BBA9-11E9-42A8-8FF3-19673566A658}" type="presParOf" srcId="{FCEADD7E-0525-4B1A-8C08-8918048AEE3A}" destId="{021921A8-AE09-4927-86C2-D1E0C425A5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9E25FE-8359-4BF0-96A8-1F4D1DAB01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53758-B2B0-419D-B71D-8E293ACAFDBB}">
      <dgm:prSet custT="1"/>
      <dgm:spPr/>
      <dgm:t>
        <a:bodyPr/>
        <a:lstStyle/>
        <a:p>
          <a:pPr rtl="0"/>
          <a:r>
            <a:rPr lang="ru-RU" sz="1300" b="1" dirty="0" smtClean="0"/>
            <a:t>Надо чередовать работу за компьютером и отдых.</a:t>
          </a:r>
          <a:endParaRPr lang="ru-RU" sz="1300" b="1" dirty="0"/>
        </a:p>
      </dgm:t>
    </dgm:pt>
    <dgm:pt modelId="{0C969202-FB34-4DCE-9ECC-AEB13F761DD2}" type="parTrans" cxnId="{38444A98-AC7F-4F3E-B404-1B5C61D30267}">
      <dgm:prSet/>
      <dgm:spPr/>
      <dgm:t>
        <a:bodyPr/>
        <a:lstStyle/>
        <a:p>
          <a:endParaRPr lang="ru-RU"/>
        </a:p>
      </dgm:t>
    </dgm:pt>
    <dgm:pt modelId="{DFA0293E-38AA-4146-ABD8-F762F372ABC1}" type="sibTrans" cxnId="{38444A98-AC7F-4F3E-B404-1B5C61D30267}">
      <dgm:prSet/>
      <dgm:spPr/>
      <dgm:t>
        <a:bodyPr/>
        <a:lstStyle/>
        <a:p>
          <a:endParaRPr lang="ru-RU"/>
        </a:p>
      </dgm:t>
    </dgm:pt>
    <dgm:pt modelId="{A3BC7129-1707-4155-9BD2-E3954880D5A2}" type="pres">
      <dgm:prSet presAssocID="{9B9E25FE-8359-4BF0-96A8-1F4D1DAB01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B584E-8646-40F7-95F2-B2A262472A2B}" type="pres">
      <dgm:prSet presAssocID="{E3D53758-B2B0-419D-B71D-8E293ACAFDBB}" presName="parentText" presStyleLbl="node1" presStyleIdx="0" presStyleCnt="1" custScaleX="100000" custLinFactNeighborY="-1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8AA4F-496B-447F-8211-5EA9BFBAD60B}" type="presOf" srcId="{E3D53758-B2B0-419D-B71D-8E293ACAFDBB}" destId="{03CB584E-8646-40F7-95F2-B2A262472A2B}" srcOrd="0" destOrd="0" presId="urn:microsoft.com/office/officeart/2005/8/layout/vList2"/>
    <dgm:cxn modelId="{47D76D96-E37A-4FB7-A915-CCF3111BFFC1}" type="presOf" srcId="{9B9E25FE-8359-4BF0-96A8-1F4D1DAB01C6}" destId="{A3BC7129-1707-4155-9BD2-E3954880D5A2}" srcOrd="0" destOrd="0" presId="urn:microsoft.com/office/officeart/2005/8/layout/vList2"/>
    <dgm:cxn modelId="{38444A98-AC7F-4F3E-B404-1B5C61D30267}" srcId="{9B9E25FE-8359-4BF0-96A8-1F4D1DAB01C6}" destId="{E3D53758-B2B0-419D-B71D-8E293ACAFDBB}" srcOrd="0" destOrd="0" parTransId="{0C969202-FB34-4DCE-9ECC-AEB13F761DD2}" sibTransId="{DFA0293E-38AA-4146-ABD8-F762F372ABC1}"/>
    <dgm:cxn modelId="{E69CAAFC-2949-4AFC-88A0-957AA3A03738}" type="presParOf" srcId="{A3BC7129-1707-4155-9BD2-E3954880D5A2}" destId="{03CB584E-8646-40F7-95F2-B2A262472A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4D9D65-916F-4E8D-81D3-4AF37CE71E7D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F2BFC22-D25F-4999-88B8-8BC694CD9B6E}">
      <dgm:prSet custT="1"/>
      <dgm:spPr/>
      <dgm:t>
        <a:bodyPr/>
        <a:lstStyle/>
        <a:p>
          <a:pPr rtl="0"/>
          <a:r>
            <a:rPr lang="ru-RU" sz="1300" b="1" dirty="0" smtClean="0"/>
            <a:t>Делу — время, потехе — час.</a:t>
          </a:r>
          <a:endParaRPr lang="ru-RU" sz="1300" b="1" dirty="0"/>
        </a:p>
      </dgm:t>
    </dgm:pt>
    <dgm:pt modelId="{5A7F9EC9-839C-4380-9F5C-A9B8C6D8F143}" type="parTrans" cxnId="{3F1FABC4-B0FA-4816-9A17-87171312FF65}">
      <dgm:prSet/>
      <dgm:spPr/>
      <dgm:t>
        <a:bodyPr/>
        <a:lstStyle/>
        <a:p>
          <a:endParaRPr lang="ru-RU"/>
        </a:p>
      </dgm:t>
    </dgm:pt>
    <dgm:pt modelId="{3DD5281F-6ED7-4E2E-9300-BA6365EC99E6}" type="sibTrans" cxnId="{3F1FABC4-B0FA-4816-9A17-87171312FF65}">
      <dgm:prSet/>
      <dgm:spPr/>
      <dgm:t>
        <a:bodyPr/>
        <a:lstStyle/>
        <a:p>
          <a:endParaRPr lang="ru-RU"/>
        </a:p>
      </dgm:t>
    </dgm:pt>
    <dgm:pt modelId="{86603F11-B458-4F5E-BE3C-E3EAB466FCCF}" type="pres">
      <dgm:prSet presAssocID="{F34D9D65-916F-4E8D-81D3-4AF37CE71E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D38FC-A686-4812-8FA3-00FFD459EC37}" type="pres">
      <dgm:prSet presAssocID="{1F2BFC22-D25F-4999-88B8-8BC694CD9B6E}" presName="parentText" presStyleLbl="node1" presStyleIdx="0" presStyleCnt="1" custLinFactNeighborX="-226" custLinFactNeighborY="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4ADFE-E806-4523-A5EE-6B438014E796}" type="presOf" srcId="{1F2BFC22-D25F-4999-88B8-8BC694CD9B6E}" destId="{62FD38FC-A686-4812-8FA3-00FFD459EC37}" srcOrd="0" destOrd="0" presId="urn:microsoft.com/office/officeart/2005/8/layout/vList2"/>
    <dgm:cxn modelId="{3F1FABC4-B0FA-4816-9A17-87171312FF65}" srcId="{F34D9D65-916F-4E8D-81D3-4AF37CE71E7D}" destId="{1F2BFC22-D25F-4999-88B8-8BC694CD9B6E}" srcOrd="0" destOrd="0" parTransId="{5A7F9EC9-839C-4380-9F5C-A9B8C6D8F143}" sibTransId="{3DD5281F-6ED7-4E2E-9300-BA6365EC99E6}"/>
    <dgm:cxn modelId="{A4434EB3-9D43-4477-A152-0FDFC4F6D40F}" type="presOf" srcId="{F34D9D65-916F-4E8D-81D3-4AF37CE71E7D}" destId="{86603F11-B458-4F5E-BE3C-E3EAB466FCCF}" srcOrd="0" destOrd="0" presId="urn:microsoft.com/office/officeart/2005/8/layout/vList2"/>
    <dgm:cxn modelId="{95AF61FB-FC81-4BC2-B3D8-C0BC3059297D}" type="presParOf" srcId="{86603F11-B458-4F5E-BE3C-E3EAB466FCCF}" destId="{62FD38FC-A686-4812-8FA3-00FFD459EC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540A8A-96E9-485B-9E56-0253A01C9B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CC4463-5FE9-4217-A1E3-6859F962667B}">
      <dgm:prSet custT="1"/>
      <dgm:spPr/>
      <dgm:t>
        <a:bodyPr/>
        <a:lstStyle/>
        <a:p>
          <a:pPr rtl="0"/>
          <a:r>
            <a:rPr lang="ru-RU" sz="1300" b="1" dirty="0" smtClean="0"/>
            <a:t>Семь раз подумай, прежде чем удалить файл.</a:t>
          </a:r>
          <a:endParaRPr lang="ru-RU" sz="1300" b="1" dirty="0"/>
        </a:p>
      </dgm:t>
    </dgm:pt>
    <dgm:pt modelId="{41961C1B-1C10-4BD7-9A07-F231ECEB234B}" type="parTrans" cxnId="{C67A794E-DEDD-41EF-B939-3744C068E465}">
      <dgm:prSet/>
      <dgm:spPr/>
      <dgm:t>
        <a:bodyPr/>
        <a:lstStyle/>
        <a:p>
          <a:endParaRPr lang="ru-RU"/>
        </a:p>
      </dgm:t>
    </dgm:pt>
    <dgm:pt modelId="{7949D7C7-8D3B-44E2-9CED-B0E5455A2BEC}" type="sibTrans" cxnId="{C67A794E-DEDD-41EF-B939-3744C068E465}">
      <dgm:prSet/>
      <dgm:spPr/>
      <dgm:t>
        <a:bodyPr/>
        <a:lstStyle/>
        <a:p>
          <a:endParaRPr lang="ru-RU"/>
        </a:p>
      </dgm:t>
    </dgm:pt>
    <dgm:pt modelId="{1967ECC0-B31D-4186-877E-75B0A8AC7F58}" type="pres">
      <dgm:prSet presAssocID="{64540A8A-96E9-485B-9E56-0253A01C9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2D457-66D5-40A3-A194-28379DEFB027}" type="pres">
      <dgm:prSet presAssocID="{03CC4463-5FE9-4217-A1E3-6859F96266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A794E-DEDD-41EF-B939-3744C068E465}" srcId="{64540A8A-96E9-485B-9E56-0253A01C9B22}" destId="{03CC4463-5FE9-4217-A1E3-6859F962667B}" srcOrd="0" destOrd="0" parTransId="{41961C1B-1C10-4BD7-9A07-F231ECEB234B}" sibTransId="{7949D7C7-8D3B-44E2-9CED-B0E5455A2BEC}"/>
    <dgm:cxn modelId="{C1CE8A7F-8D1B-4AC3-B01E-8DFBC1E89D67}" type="presOf" srcId="{03CC4463-5FE9-4217-A1E3-6859F962667B}" destId="{B382D457-66D5-40A3-A194-28379DEFB027}" srcOrd="0" destOrd="0" presId="urn:microsoft.com/office/officeart/2005/8/layout/vList2"/>
    <dgm:cxn modelId="{AFB96293-7545-4DFF-8442-71B0CCA111D7}" type="presOf" srcId="{64540A8A-96E9-485B-9E56-0253A01C9B22}" destId="{1967ECC0-B31D-4186-877E-75B0A8AC7F58}" srcOrd="0" destOrd="0" presId="urn:microsoft.com/office/officeart/2005/8/layout/vList2"/>
    <dgm:cxn modelId="{9853B8C4-2B12-428D-B65C-7E82611F4694}" type="presParOf" srcId="{1967ECC0-B31D-4186-877E-75B0A8AC7F58}" destId="{B382D457-66D5-40A3-A194-28379DEFB0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FC4517-6B47-4121-ABF3-C6F6E1771DE5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572DE31-B715-4B7F-BD28-B1ED8754E5F1}">
      <dgm:prSet custT="1"/>
      <dgm:spPr/>
      <dgm:t>
        <a:bodyPr/>
        <a:lstStyle/>
        <a:p>
          <a:pPr rtl="0"/>
          <a:r>
            <a:rPr lang="ru-RU" sz="1300" b="1" dirty="0" smtClean="0"/>
            <a:t>Семь раз отмерь, один раз отрежь.</a:t>
          </a:r>
          <a:endParaRPr lang="ru-RU" sz="1300" b="1" dirty="0"/>
        </a:p>
      </dgm:t>
    </dgm:pt>
    <dgm:pt modelId="{AD6E0B11-70BA-4BFB-AFA0-E00C048C493E}" type="parTrans" cxnId="{1F808F18-4FB2-4749-954F-6651C42E763F}">
      <dgm:prSet/>
      <dgm:spPr/>
      <dgm:t>
        <a:bodyPr/>
        <a:lstStyle/>
        <a:p>
          <a:endParaRPr lang="ru-RU"/>
        </a:p>
      </dgm:t>
    </dgm:pt>
    <dgm:pt modelId="{31E8FA33-3785-4F2A-B258-713E004344B0}" type="sibTrans" cxnId="{1F808F18-4FB2-4749-954F-6651C42E763F}">
      <dgm:prSet/>
      <dgm:spPr/>
      <dgm:t>
        <a:bodyPr/>
        <a:lstStyle/>
        <a:p>
          <a:endParaRPr lang="ru-RU"/>
        </a:p>
      </dgm:t>
    </dgm:pt>
    <dgm:pt modelId="{6929E198-B612-4DE6-A4FB-188E1A954889}" type="pres">
      <dgm:prSet presAssocID="{21FC4517-6B47-4121-ABF3-C6F6E1771D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C3FE5-3B77-41AD-BD6D-5C9301A92303}" type="pres">
      <dgm:prSet presAssocID="{1572DE31-B715-4B7F-BD28-B1ED8754E5F1}" presName="parentText" presStyleLbl="node1" presStyleIdx="0" presStyleCnt="1" custLinFactNeighborX="176" custLinFactNeighborY="-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08F18-4FB2-4749-954F-6651C42E763F}" srcId="{21FC4517-6B47-4121-ABF3-C6F6E1771DE5}" destId="{1572DE31-B715-4B7F-BD28-B1ED8754E5F1}" srcOrd="0" destOrd="0" parTransId="{AD6E0B11-70BA-4BFB-AFA0-E00C048C493E}" sibTransId="{31E8FA33-3785-4F2A-B258-713E004344B0}"/>
    <dgm:cxn modelId="{54BD7197-E632-4599-9A46-2577B723BC3F}" type="presOf" srcId="{21FC4517-6B47-4121-ABF3-C6F6E1771DE5}" destId="{6929E198-B612-4DE6-A4FB-188E1A954889}" srcOrd="0" destOrd="0" presId="urn:microsoft.com/office/officeart/2005/8/layout/vList2"/>
    <dgm:cxn modelId="{A4604C51-CBD8-40AF-BA36-3CCD2E036AD8}" type="presOf" srcId="{1572DE31-B715-4B7F-BD28-B1ED8754E5F1}" destId="{F37C3FE5-3B77-41AD-BD6D-5C9301A92303}" srcOrd="0" destOrd="0" presId="urn:microsoft.com/office/officeart/2005/8/layout/vList2"/>
    <dgm:cxn modelId="{2483BD42-CAF6-4D8E-89F9-11C2E4651A56}" type="presParOf" srcId="{6929E198-B612-4DE6-A4FB-188E1A954889}" destId="{F37C3FE5-3B77-41AD-BD6D-5C9301A923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6C03F1-25B9-4950-A838-C75F6315C7A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CCDAB1-E7A9-4F6E-B2E8-CA02B04F0892}">
      <dgm:prSet custT="1"/>
      <dgm:spPr/>
      <dgm:t>
        <a:bodyPr/>
        <a:lstStyle/>
        <a:p>
          <a:pPr rtl="0"/>
          <a:r>
            <a:rPr lang="ru-RU" sz="1300" b="1" dirty="0" smtClean="0"/>
            <a:t>Мал бит, да важен.</a:t>
          </a:r>
          <a:endParaRPr lang="ru-RU" sz="1300" b="1" dirty="0"/>
        </a:p>
      </dgm:t>
    </dgm:pt>
    <dgm:pt modelId="{FA428288-E3A1-4CED-BC92-AFA2FE4395E5}" type="parTrans" cxnId="{93E51E14-0CF4-440D-A81F-721F390EEBC0}">
      <dgm:prSet/>
      <dgm:spPr/>
      <dgm:t>
        <a:bodyPr/>
        <a:lstStyle/>
        <a:p>
          <a:endParaRPr lang="ru-RU"/>
        </a:p>
      </dgm:t>
    </dgm:pt>
    <dgm:pt modelId="{02E32DD1-E4FF-4DB2-A6A5-6B80296ED054}" type="sibTrans" cxnId="{93E51E14-0CF4-440D-A81F-721F390EEBC0}">
      <dgm:prSet/>
      <dgm:spPr/>
      <dgm:t>
        <a:bodyPr/>
        <a:lstStyle/>
        <a:p>
          <a:endParaRPr lang="ru-RU"/>
        </a:p>
      </dgm:t>
    </dgm:pt>
    <dgm:pt modelId="{66490011-3037-4F12-B134-78CB4C14EC33}" type="pres">
      <dgm:prSet presAssocID="{F96C03F1-25B9-4950-A838-C75F6315C7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C1920-1711-41E8-862E-1766C9035ABA}" type="pres">
      <dgm:prSet presAssocID="{FCCCDAB1-E7A9-4F6E-B2E8-CA02B04F08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BE775-ED49-41B7-9A97-CFAEC566E91E}" type="presOf" srcId="{FCCCDAB1-E7A9-4F6E-B2E8-CA02B04F0892}" destId="{FE8C1920-1711-41E8-862E-1766C9035ABA}" srcOrd="0" destOrd="0" presId="urn:microsoft.com/office/officeart/2005/8/layout/vList2"/>
    <dgm:cxn modelId="{6BCF131B-87C6-42F3-9722-5AC13A72AF3A}" type="presOf" srcId="{F96C03F1-25B9-4950-A838-C75F6315C7A4}" destId="{66490011-3037-4F12-B134-78CB4C14EC33}" srcOrd="0" destOrd="0" presId="urn:microsoft.com/office/officeart/2005/8/layout/vList2"/>
    <dgm:cxn modelId="{93E51E14-0CF4-440D-A81F-721F390EEBC0}" srcId="{F96C03F1-25B9-4950-A838-C75F6315C7A4}" destId="{FCCCDAB1-E7A9-4F6E-B2E8-CA02B04F0892}" srcOrd="0" destOrd="0" parTransId="{FA428288-E3A1-4CED-BC92-AFA2FE4395E5}" sibTransId="{02E32DD1-E4FF-4DB2-A6A5-6B80296ED054}"/>
    <dgm:cxn modelId="{64302BD4-FE7E-4D70-9D4E-A61FBF37A56E}" type="presParOf" srcId="{66490011-3037-4F12-B134-78CB4C14EC33}" destId="{FE8C1920-1711-41E8-862E-1766C9035A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CD143C-F08B-4192-99D7-4A2FF8A01BE6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A9EC27D-362B-4F6C-ADB5-C882B20F6A0D}">
      <dgm:prSet custT="1"/>
      <dgm:spPr/>
      <dgm:t>
        <a:bodyPr/>
        <a:lstStyle/>
        <a:p>
          <a:pPr rtl="0"/>
          <a:r>
            <a:rPr lang="ru-RU" sz="1300" b="1" dirty="0" smtClean="0"/>
            <a:t>Мал золотник, да дорог.</a:t>
          </a:r>
          <a:endParaRPr lang="ru-RU" sz="1300" b="1" dirty="0"/>
        </a:p>
      </dgm:t>
    </dgm:pt>
    <dgm:pt modelId="{5A37C514-D4B1-4D41-9232-2DD6F8DAFE0D}" type="parTrans" cxnId="{66605169-652A-4B0A-B46B-B682D76F8432}">
      <dgm:prSet/>
      <dgm:spPr/>
      <dgm:t>
        <a:bodyPr/>
        <a:lstStyle/>
        <a:p>
          <a:endParaRPr lang="ru-RU"/>
        </a:p>
      </dgm:t>
    </dgm:pt>
    <dgm:pt modelId="{4009D98F-C37C-4A71-8750-A2277C7CDA8A}" type="sibTrans" cxnId="{66605169-652A-4B0A-B46B-B682D76F8432}">
      <dgm:prSet/>
      <dgm:spPr/>
      <dgm:t>
        <a:bodyPr/>
        <a:lstStyle/>
        <a:p>
          <a:endParaRPr lang="ru-RU"/>
        </a:p>
      </dgm:t>
    </dgm:pt>
    <dgm:pt modelId="{89CD1489-BAAA-48B8-9594-0EB4C83F37BD}" type="pres">
      <dgm:prSet presAssocID="{4ECD143C-F08B-4192-99D7-4A2FF8A01B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AC72AA-7FEB-46C1-B255-D8F819CCB4E1}" type="pres">
      <dgm:prSet presAssocID="{CA9EC27D-362B-4F6C-ADB5-C882B20F6A0D}" presName="parentText" presStyleLbl="node1" presStyleIdx="0" presStyleCnt="1" custLinFactNeighborX="-354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05169-652A-4B0A-B46B-B682D76F8432}" srcId="{4ECD143C-F08B-4192-99D7-4A2FF8A01BE6}" destId="{CA9EC27D-362B-4F6C-ADB5-C882B20F6A0D}" srcOrd="0" destOrd="0" parTransId="{5A37C514-D4B1-4D41-9232-2DD6F8DAFE0D}" sibTransId="{4009D98F-C37C-4A71-8750-A2277C7CDA8A}"/>
    <dgm:cxn modelId="{5FEA7F3A-0F67-4F83-9806-9B2DB31ECADB}" type="presOf" srcId="{4ECD143C-F08B-4192-99D7-4A2FF8A01BE6}" destId="{89CD1489-BAAA-48B8-9594-0EB4C83F37BD}" srcOrd="0" destOrd="0" presId="urn:microsoft.com/office/officeart/2005/8/layout/vList2"/>
    <dgm:cxn modelId="{CF938F70-06F5-461C-AA5D-AAE9F51BDF0A}" type="presOf" srcId="{CA9EC27D-362B-4F6C-ADB5-C882B20F6A0D}" destId="{A0AC72AA-7FEB-46C1-B255-D8F819CCB4E1}" srcOrd="0" destOrd="0" presId="urn:microsoft.com/office/officeart/2005/8/layout/vList2"/>
    <dgm:cxn modelId="{CC162581-F186-4DED-82E3-5E72BF099FE4}" type="presParOf" srcId="{89CD1489-BAAA-48B8-9594-0EB4C83F37BD}" destId="{A0AC72AA-7FEB-46C1-B255-D8F819CCB4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E4B68C-F17D-419E-BACF-4AAB185071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720BA8-9EA2-4757-BC3C-8DA86A1B6C40}">
      <dgm:prSet custT="1"/>
      <dgm:spPr/>
      <dgm:t>
        <a:bodyPr/>
        <a:lstStyle/>
        <a:p>
          <a:pPr rtl="0"/>
          <a:r>
            <a:rPr lang="ru-RU" sz="1300" b="1" dirty="0" smtClean="0"/>
            <a:t>Интерес к программе приходит во время ее разработки.</a:t>
          </a:r>
          <a:endParaRPr lang="ru-RU" sz="1300" b="1" dirty="0"/>
        </a:p>
      </dgm:t>
    </dgm:pt>
    <dgm:pt modelId="{7077C806-D789-4F34-B1A5-C84AFF583F86}" type="parTrans" cxnId="{C37895C0-90BB-4DF3-A16D-D269CF7BF6AC}">
      <dgm:prSet/>
      <dgm:spPr/>
      <dgm:t>
        <a:bodyPr/>
        <a:lstStyle/>
        <a:p>
          <a:endParaRPr lang="ru-RU"/>
        </a:p>
      </dgm:t>
    </dgm:pt>
    <dgm:pt modelId="{945C7494-CCE7-4F75-BF52-A184BA384E89}" type="sibTrans" cxnId="{C37895C0-90BB-4DF3-A16D-D269CF7BF6AC}">
      <dgm:prSet/>
      <dgm:spPr/>
      <dgm:t>
        <a:bodyPr/>
        <a:lstStyle/>
        <a:p>
          <a:endParaRPr lang="ru-RU"/>
        </a:p>
      </dgm:t>
    </dgm:pt>
    <dgm:pt modelId="{9A16B34C-786D-4846-A4D5-E26CEC4B1AD2}" type="pres">
      <dgm:prSet presAssocID="{4EE4B68C-F17D-419E-BACF-4AAB18507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1F5DA-FFBC-4F40-BEEA-5B03E646A520}" type="pres">
      <dgm:prSet presAssocID="{97720BA8-9EA2-4757-BC3C-8DA86A1B6C40}" presName="parentText" presStyleLbl="node1" presStyleIdx="0" presStyleCnt="1" custScaleX="99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15134-778E-4E14-A55D-B99EDD8A8FF9}" type="presOf" srcId="{97720BA8-9EA2-4757-BC3C-8DA86A1B6C40}" destId="{9A11F5DA-FFBC-4F40-BEEA-5B03E646A520}" srcOrd="0" destOrd="0" presId="urn:microsoft.com/office/officeart/2005/8/layout/vList2"/>
    <dgm:cxn modelId="{C37895C0-90BB-4DF3-A16D-D269CF7BF6AC}" srcId="{4EE4B68C-F17D-419E-BACF-4AAB1850710B}" destId="{97720BA8-9EA2-4757-BC3C-8DA86A1B6C40}" srcOrd="0" destOrd="0" parTransId="{7077C806-D789-4F34-B1A5-C84AFF583F86}" sibTransId="{945C7494-CCE7-4F75-BF52-A184BA384E89}"/>
    <dgm:cxn modelId="{03B9124F-A28E-4724-9EE9-A1F9D6ECBADE}" type="presOf" srcId="{4EE4B68C-F17D-419E-BACF-4AAB1850710B}" destId="{9A16B34C-786D-4846-A4D5-E26CEC4B1AD2}" srcOrd="0" destOrd="0" presId="urn:microsoft.com/office/officeart/2005/8/layout/vList2"/>
    <dgm:cxn modelId="{D2C5807D-1E18-4146-BC7E-FFB4CAACB82D}" type="presParOf" srcId="{9A16B34C-786D-4846-A4D5-E26CEC4B1AD2}" destId="{9A11F5DA-FFBC-4F40-BEEA-5B03E646A5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3248A-D8E0-45DF-B215-FFD5769B9FA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17A205-62F0-444B-88F3-0975DD1BB1A1}">
      <dgm:prSet/>
      <dgm:spPr/>
      <dgm:t>
        <a:bodyPr/>
        <a:lstStyle/>
        <a:p>
          <a:pPr rtl="0"/>
          <a:r>
            <a:rPr lang="ru-RU" b="1" smtClean="0"/>
            <a:t>лайф</a:t>
          </a:r>
          <a:endParaRPr lang="ru-RU"/>
        </a:p>
      </dgm:t>
    </dgm:pt>
    <dgm:pt modelId="{D41C3245-8D96-4F2C-8330-6C65E572C050}" type="parTrans" cxnId="{05B9E7DA-C3EB-4C7E-B9EA-491EC4C437C7}">
      <dgm:prSet/>
      <dgm:spPr/>
      <dgm:t>
        <a:bodyPr/>
        <a:lstStyle/>
        <a:p>
          <a:endParaRPr lang="ru-RU"/>
        </a:p>
      </dgm:t>
    </dgm:pt>
    <dgm:pt modelId="{ACA40EED-B939-40E8-A18C-57B6275FF5C2}" type="sibTrans" cxnId="{05B9E7DA-C3EB-4C7E-B9EA-491EC4C437C7}">
      <dgm:prSet/>
      <dgm:spPr/>
      <dgm:t>
        <a:bodyPr/>
        <a:lstStyle/>
        <a:p>
          <a:endParaRPr lang="ru-RU"/>
        </a:p>
      </dgm:t>
    </dgm:pt>
    <dgm:pt modelId="{B8984C50-7AE9-4DDE-85A3-F1B0D9CA6355}" type="pres">
      <dgm:prSet presAssocID="{D863248A-D8E0-45DF-B215-FFD5769B9F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AA986-1BC7-4D89-964C-AFE3B7B3FE34}" type="pres">
      <dgm:prSet presAssocID="{E617A205-62F0-444B-88F3-0975DD1BB1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16BBE-2613-4514-B31D-076CF61598F0}" type="presOf" srcId="{E617A205-62F0-444B-88F3-0975DD1BB1A1}" destId="{A59AA986-1BC7-4D89-964C-AFE3B7B3FE34}" srcOrd="0" destOrd="0" presId="urn:microsoft.com/office/officeart/2005/8/layout/vList2"/>
    <dgm:cxn modelId="{F5B8B0F8-07F7-45C8-AD29-983ADFFD93E9}" type="presOf" srcId="{D863248A-D8E0-45DF-B215-FFD5769B9FAE}" destId="{B8984C50-7AE9-4DDE-85A3-F1B0D9CA6355}" srcOrd="0" destOrd="0" presId="urn:microsoft.com/office/officeart/2005/8/layout/vList2"/>
    <dgm:cxn modelId="{05B9E7DA-C3EB-4C7E-B9EA-491EC4C437C7}" srcId="{D863248A-D8E0-45DF-B215-FFD5769B9FAE}" destId="{E617A205-62F0-444B-88F3-0975DD1BB1A1}" srcOrd="0" destOrd="0" parTransId="{D41C3245-8D96-4F2C-8330-6C65E572C050}" sibTransId="{ACA40EED-B939-40E8-A18C-57B6275FF5C2}"/>
    <dgm:cxn modelId="{3D191FD8-F833-4F2E-AED4-F425B535E918}" type="presParOf" srcId="{B8984C50-7AE9-4DDE-85A3-F1B0D9CA6355}" destId="{A59AA986-1BC7-4D89-964C-AFE3B7B3FE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1B38F88-7B68-4282-9478-77D06C294CE2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F17625F-1DFF-430B-B866-781222880B17}">
      <dgm:prSet custT="1"/>
      <dgm:spPr/>
      <dgm:t>
        <a:bodyPr/>
        <a:lstStyle/>
        <a:p>
          <a:pPr rtl="0"/>
          <a:r>
            <a:rPr lang="ru-RU" sz="1300" b="1" dirty="0" smtClean="0"/>
            <a:t>Аппетит приходит во время еды.</a:t>
          </a:r>
          <a:endParaRPr lang="ru-RU" sz="1300" b="1" dirty="0"/>
        </a:p>
      </dgm:t>
    </dgm:pt>
    <dgm:pt modelId="{3826840F-4EE7-4163-9B33-4CE4478EA73E}" type="parTrans" cxnId="{29EA608A-960E-4DE6-B316-1A9D339639DD}">
      <dgm:prSet/>
      <dgm:spPr/>
      <dgm:t>
        <a:bodyPr/>
        <a:lstStyle/>
        <a:p>
          <a:endParaRPr lang="ru-RU"/>
        </a:p>
      </dgm:t>
    </dgm:pt>
    <dgm:pt modelId="{CAED0D05-CBE0-4DA6-ABED-EE75749CD25F}" type="sibTrans" cxnId="{29EA608A-960E-4DE6-B316-1A9D339639DD}">
      <dgm:prSet/>
      <dgm:spPr/>
      <dgm:t>
        <a:bodyPr/>
        <a:lstStyle/>
        <a:p>
          <a:endParaRPr lang="ru-RU"/>
        </a:p>
      </dgm:t>
    </dgm:pt>
    <dgm:pt modelId="{C75D3106-0D59-4634-956D-9558ED1D1030}" type="pres">
      <dgm:prSet presAssocID="{A1B38F88-7B68-4282-9478-77D06C294C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A5ABC-0001-4D9E-941A-F1DD5A98EB4F}" type="pres">
      <dgm:prSet presAssocID="{CF17625F-1DFF-430B-B866-781222880B17}" presName="parentText" presStyleLbl="node1" presStyleIdx="0" presStyleCnt="1" custLinFactNeighborX="-227" custLinFactNeighborY="-62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A608A-960E-4DE6-B316-1A9D339639DD}" srcId="{A1B38F88-7B68-4282-9478-77D06C294CE2}" destId="{CF17625F-1DFF-430B-B866-781222880B17}" srcOrd="0" destOrd="0" parTransId="{3826840F-4EE7-4163-9B33-4CE4478EA73E}" sibTransId="{CAED0D05-CBE0-4DA6-ABED-EE75749CD25F}"/>
    <dgm:cxn modelId="{0B5FB595-4D1A-4677-BE7F-D047263843BE}" type="presOf" srcId="{A1B38F88-7B68-4282-9478-77D06C294CE2}" destId="{C75D3106-0D59-4634-956D-9558ED1D1030}" srcOrd="0" destOrd="0" presId="urn:microsoft.com/office/officeart/2005/8/layout/vList2"/>
    <dgm:cxn modelId="{C730F3ED-9D3A-44E8-BBC1-75AD6AE5530B}" type="presOf" srcId="{CF17625F-1DFF-430B-B866-781222880B17}" destId="{867A5ABC-0001-4D9E-941A-F1DD5A98EB4F}" srcOrd="0" destOrd="0" presId="urn:microsoft.com/office/officeart/2005/8/layout/vList2"/>
    <dgm:cxn modelId="{5E88E8EF-3462-496A-B814-3C037DEE15E8}" type="presParOf" srcId="{C75D3106-0D59-4634-956D-9558ED1D1030}" destId="{867A5ABC-0001-4D9E-941A-F1DD5A98EB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EB4EC28-61E4-44BD-AC08-01992D9B696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C7CA3A-183D-4CB1-9C7A-4619A0E03B24}">
      <dgm:prSet custT="1"/>
      <dgm:spPr/>
      <dgm:t>
        <a:bodyPr/>
        <a:lstStyle/>
        <a:p>
          <a:pPr rtl="0"/>
          <a:r>
            <a:rPr lang="ru-RU" sz="1300" b="1" dirty="0" smtClean="0"/>
            <a:t>Бит килобайт бережет.</a:t>
          </a:r>
          <a:endParaRPr lang="ru-RU" sz="1300" b="1" dirty="0"/>
        </a:p>
      </dgm:t>
    </dgm:pt>
    <dgm:pt modelId="{94512B8A-09C0-4CEB-A7CB-D5C5DB3674C4}" type="parTrans" cxnId="{D10A7A0A-8C8D-41CF-B1C8-C10866BA1D35}">
      <dgm:prSet/>
      <dgm:spPr/>
      <dgm:t>
        <a:bodyPr/>
        <a:lstStyle/>
        <a:p>
          <a:endParaRPr lang="ru-RU"/>
        </a:p>
      </dgm:t>
    </dgm:pt>
    <dgm:pt modelId="{1C979FEB-F274-477F-B236-611BC6C7C707}" type="sibTrans" cxnId="{D10A7A0A-8C8D-41CF-B1C8-C10866BA1D35}">
      <dgm:prSet/>
      <dgm:spPr/>
      <dgm:t>
        <a:bodyPr/>
        <a:lstStyle/>
        <a:p>
          <a:endParaRPr lang="ru-RU"/>
        </a:p>
      </dgm:t>
    </dgm:pt>
    <dgm:pt modelId="{CC87E003-DB5A-4E75-AC66-A34F26022300}" type="pres">
      <dgm:prSet presAssocID="{DEB4EC28-61E4-44BD-AC08-01992D9B6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4206E-4504-4803-B987-465CF856049F}" type="pres">
      <dgm:prSet presAssocID="{42C7CA3A-183D-4CB1-9C7A-4619A0E03B24}" presName="parentText" presStyleLbl="node1" presStyleIdx="0" presStyleCnt="1" custLinFactNeighborX="1115" custLinFactNeighborY="-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498C8-325B-4156-9A2C-1ABEE4227E6F}" type="presOf" srcId="{DEB4EC28-61E4-44BD-AC08-01992D9B6963}" destId="{CC87E003-DB5A-4E75-AC66-A34F26022300}" srcOrd="0" destOrd="0" presId="urn:microsoft.com/office/officeart/2005/8/layout/vList2"/>
    <dgm:cxn modelId="{271631F3-A983-475A-BD41-6D277ED7B813}" type="presOf" srcId="{42C7CA3A-183D-4CB1-9C7A-4619A0E03B24}" destId="{CED4206E-4504-4803-B987-465CF856049F}" srcOrd="0" destOrd="0" presId="urn:microsoft.com/office/officeart/2005/8/layout/vList2"/>
    <dgm:cxn modelId="{D10A7A0A-8C8D-41CF-B1C8-C10866BA1D35}" srcId="{DEB4EC28-61E4-44BD-AC08-01992D9B6963}" destId="{42C7CA3A-183D-4CB1-9C7A-4619A0E03B24}" srcOrd="0" destOrd="0" parTransId="{94512B8A-09C0-4CEB-A7CB-D5C5DB3674C4}" sibTransId="{1C979FEB-F274-477F-B236-611BC6C7C707}"/>
    <dgm:cxn modelId="{A2297AF7-6EFF-4F0B-823D-D97F6CEC7882}" type="presParOf" srcId="{CC87E003-DB5A-4E75-AC66-A34F26022300}" destId="{CED4206E-4504-4803-B987-465CF85604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A5CFE7B-3628-4097-9377-0C88156CF97A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2AA8AAC6-39BC-4832-A48E-BA3CA6D7837A}">
      <dgm:prSet custT="1"/>
      <dgm:spPr/>
      <dgm:t>
        <a:bodyPr/>
        <a:lstStyle/>
        <a:p>
          <a:pPr rtl="0"/>
          <a:r>
            <a:rPr lang="ru-RU" sz="1300" b="1" dirty="0" smtClean="0"/>
            <a:t>Копейка рубль бережет.</a:t>
          </a:r>
          <a:endParaRPr lang="ru-RU" sz="1300" b="1" dirty="0"/>
        </a:p>
      </dgm:t>
    </dgm:pt>
    <dgm:pt modelId="{223C586A-5689-4706-AE15-109FBAFB7E39}" type="parTrans" cxnId="{56EFF686-FF3F-4FA4-BC8E-E0DD6529ED2D}">
      <dgm:prSet/>
      <dgm:spPr/>
      <dgm:t>
        <a:bodyPr/>
        <a:lstStyle/>
        <a:p>
          <a:endParaRPr lang="ru-RU"/>
        </a:p>
      </dgm:t>
    </dgm:pt>
    <dgm:pt modelId="{59E97243-B74D-4BC0-8DA7-3F632703E01A}" type="sibTrans" cxnId="{56EFF686-FF3F-4FA4-BC8E-E0DD6529ED2D}">
      <dgm:prSet/>
      <dgm:spPr/>
      <dgm:t>
        <a:bodyPr/>
        <a:lstStyle/>
        <a:p>
          <a:endParaRPr lang="ru-RU"/>
        </a:p>
      </dgm:t>
    </dgm:pt>
    <dgm:pt modelId="{2C24FF95-D28F-4D2C-85EB-CC79AB080000}" type="pres">
      <dgm:prSet presAssocID="{EA5CFE7B-3628-4097-9377-0C88156CF9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8E3E9-B3CF-4A86-B2EF-0FC8A27A7D4F}" type="pres">
      <dgm:prSet presAssocID="{2AA8AAC6-39BC-4832-A48E-BA3CA6D783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FF686-FF3F-4FA4-BC8E-E0DD6529ED2D}" srcId="{EA5CFE7B-3628-4097-9377-0C88156CF97A}" destId="{2AA8AAC6-39BC-4832-A48E-BA3CA6D7837A}" srcOrd="0" destOrd="0" parTransId="{223C586A-5689-4706-AE15-109FBAFB7E39}" sibTransId="{59E97243-B74D-4BC0-8DA7-3F632703E01A}"/>
    <dgm:cxn modelId="{120DE3CA-606C-4796-BB14-34C38D1B7F2D}" type="presOf" srcId="{EA5CFE7B-3628-4097-9377-0C88156CF97A}" destId="{2C24FF95-D28F-4D2C-85EB-CC79AB080000}" srcOrd="0" destOrd="0" presId="urn:microsoft.com/office/officeart/2005/8/layout/vList2"/>
    <dgm:cxn modelId="{F9B66A1A-462C-4FAF-9172-F1DEC9B73F6F}" type="presOf" srcId="{2AA8AAC6-39BC-4832-A48E-BA3CA6D7837A}" destId="{4E88E3E9-B3CF-4A86-B2EF-0FC8A27A7D4F}" srcOrd="0" destOrd="0" presId="urn:microsoft.com/office/officeart/2005/8/layout/vList2"/>
    <dgm:cxn modelId="{6DB99A65-9860-411A-9B4B-FC11D04526BB}" type="presParOf" srcId="{2C24FF95-D28F-4D2C-85EB-CC79AB080000}" destId="{4E88E3E9-B3CF-4A86-B2EF-0FC8A27A7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8597F3-365C-45F8-84BE-850765AF626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C49CD-DF03-4A9E-BA0E-60F5A79FE2C9}">
      <dgm:prSet custT="1"/>
      <dgm:spPr/>
      <dgm:t>
        <a:bodyPr/>
        <a:lstStyle/>
        <a:p>
          <a:pPr rtl="0"/>
          <a:r>
            <a:rPr lang="ru-RU" sz="1300" b="1" dirty="0" smtClean="0"/>
            <a:t>Истинное утверждение неприятно воспринимать.</a:t>
          </a:r>
          <a:endParaRPr lang="ru-RU" sz="1300" b="1" dirty="0"/>
        </a:p>
      </dgm:t>
    </dgm:pt>
    <dgm:pt modelId="{D38EA300-8D7B-43DE-8EF6-8C84482727F4}" type="parTrans" cxnId="{AEFF74E1-4673-4E1A-BC34-751F4EC1A0AD}">
      <dgm:prSet/>
      <dgm:spPr/>
      <dgm:t>
        <a:bodyPr/>
        <a:lstStyle/>
        <a:p>
          <a:endParaRPr lang="ru-RU"/>
        </a:p>
      </dgm:t>
    </dgm:pt>
    <dgm:pt modelId="{E33C4F59-9F99-4B9C-BC68-DD4D0C13976C}" type="sibTrans" cxnId="{AEFF74E1-4673-4E1A-BC34-751F4EC1A0AD}">
      <dgm:prSet/>
      <dgm:spPr/>
      <dgm:t>
        <a:bodyPr/>
        <a:lstStyle/>
        <a:p>
          <a:endParaRPr lang="ru-RU"/>
        </a:p>
      </dgm:t>
    </dgm:pt>
    <dgm:pt modelId="{A5B32050-43B8-428A-913B-B561560B4541}" type="pres">
      <dgm:prSet presAssocID="{618597F3-365C-45F8-84BE-850765AF62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BB3DC-FB47-41F9-B144-EC94394634C7}" type="pres">
      <dgm:prSet presAssocID="{E33C49CD-DF03-4A9E-BA0E-60F5A79FE2C9}" presName="parentText" presStyleLbl="node1" presStyleIdx="0" presStyleCnt="1" custScaleX="99108" custLinFactNeighborX="-2855" custLinFactNeighborY="-2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FF74E1-4673-4E1A-BC34-751F4EC1A0AD}" srcId="{618597F3-365C-45F8-84BE-850765AF626A}" destId="{E33C49CD-DF03-4A9E-BA0E-60F5A79FE2C9}" srcOrd="0" destOrd="0" parTransId="{D38EA300-8D7B-43DE-8EF6-8C84482727F4}" sibTransId="{E33C4F59-9F99-4B9C-BC68-DD4D0C13976C}"/>
    <dgm:cxn modelId="{54995D97-85A0-49AE-8A22-669B4774069F}" type="presOf" srcId="{618597F3-365C-45F8-84BE-850765AF626A}" destId="{A5B32050-43B8-428A-913B-B561560B4541}" srcOrd="0" destOrd="0" presId="urn:microsoft.com/office/officeart/2005/8/layout/vList2"/>
    <dgm:cxn modelId="{75E6DE0A-8C8E-4EDE-A9AD-8D5F16FB0CF5}" type="presOf" srcId="{E33C49CD-DF03-4A9E-BA0E-60F5A79FE2C9}" destId="{BA3BB3DC-FB47-41F9-B144-EC94394634C7}" srcOrd="0" destOrd="0" presId="urn:microsoft.com/office/officeart/2005/8/layout/vList2"/>
    <dgm:cxn modelId="{CCAA0314-9534-4704-BBA7-53AE9638917A}" type="presParOf" srcId="{A5B32050-43B8-428A-913B-B561560B4541}" destId="{BA3BB3DC-FB47-41F9-B144-EC9439463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94B00CF-D69C-4784-986B-396B8E2FE813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9E00A6E3-159E-4CE2-84C2-B8B60FE5A9C7}">
      <dgm:prSet custT="1"/>
      <dgm:spPr/>
      <dgm:t>
        <a:bodyPr/>
        <a:lstStyle/>
        <a:p>
          <a:pPr rtl="0"/>
          <a:r>
            <a:rPr lang="ru-RU" sz="1300" b="1" dirty="0" smtClean="0"/>
            <a:t>Правда глаза колет.</a:t>
          </a:r>
          <a:endParaRPr lang="ru-RU" sz="1300" b="1" dirty="0"/>
        </a:p>
      </dgm:t>
    </dgm:pt>
    <dgm:pt modelId="{863D40B6-742C-4871-9D73-83AB9D866C0F}" type="parTrans" cxnId="{707A9A13-9B2A-4D76-A4F6-4DD5275E5712}">
      <dgm:prSet/>
      <dgm:spPr/>
      <dgm:t>
        <a:bodyPr/>
        <a:lstStyle/>
        <a:p>
          <a:endParaRPr lang="ru-RU"/>
        </a:p>
      </dgm:t>
    </dgm:pt>
    <dgm:pt modelId="{46113D8D-2F27-4734-8A60-5772008C4183}" type="sibTrans" cxnId="{707A9A13-9B2A-4D76-A4F6-4DD5275E5712}">
      <dgm:prSet/>
      <dgm:spPr/>
      <dgm:t>
        <a:bodyPr/>
        <a:lstStyle/>
        <a:p>
          <a:endParaRPr lang="ru-RU"/>
        </a:p>
      </dgm:t>
    </dgm:pt>
    <dgm:pt modelId="{5379526C-BCA8-4B06-8625-B7657EDC73E5}" type="pres">
      <dgm:prSet presAssocID="{294B00CF-D69C-4784-986B-396B8E2FE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88D928-9F89-4EEF-B776-563FFA227A25}" type="pres">
      <dgm:prSet presAssocID="{9E00A6E3-159E-4CE2-84C2-B8B60FE5A9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55A10-7556-4CAE-8091-1DF4789AEA1C}" type="presOf" srcId="{294B00CF-D69C-4784-986B-396B8E2FE813}" destId="{5379526C-BCA8-4B06-8625-B7657EDC73E5}" srcOrd="0" destOrd="0" presId="urn:microsoft.com/office/officeart/2005/8/layout/vList2"/>
    <dgm:cxn modelId="{9B1D3EF1-43EC-4012-8A28-706CC545B9B5}" type="presOf" srcId="{9E00A6E3-159E-4CE2-84C2-B8B60FE5A9C7}" destId="{7E88D928-9F89-4EEF-B776-563FFA227A25}" srcOrd="0" destOrd="0" presId="urn:microsoft.com/office/officeart/2005/8/layout/vList2"/>
    <dgm:cxn modelId="{707A9A13-9B2A-4D76-A4F6-4DD5275E5712}" srcId="{294B00CF-D69C-4784-986B-396B8E2FE813}" destId="{9E00A6E3-159E-4CE2-84C2-B8B60FE5A9C7}" srcOrd="0" destOrd="0" parTransId="{863D40B6-742C-4871-9D73-83AB9D866C0F}" sibTransId="{46113D8D-2F27-4734-8A60-5772008C4183}"/>
    <dgm:cxn modelId="{3480687F-5900-424D-90B0-24070AD14354}" type="presParOf" srcId="{5379526C-BCA8-4B06-8625-B7657EDC73E5}" destId="{7E88D928-9F89-4EEF-B776-563FFA227A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4DD3EC-D1D1-4E36-80AC-59F7E87D22A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B553C-A435-4C85-A11D-9F115EA0590B}">
      <dgm:prSet custT="1"/>
      <dgm:spPr/>
      <dgm:t>
        <a:bodyPr/>
        <a:lstStyle/>
        <a:p>
          <a:pPr rtl="0"/>
          <a:r>
            <a:rPr lang="ru-RU" sz="1300" b="1" smtClean="0"/>
            <a:t>За компьютером товарища хорошо, а за домашним лучше.</a:t>
          </a:r>
          <a:endParaRPr lang="ru-RU" sz="1300" b="1"/>
        </a:p>
      </dgm:t>
    </dgm:pt>
    <dgm:pt modelId="{88F7E83F-CB2A-4DE0-B26B-C9D5AFAC46DA}" type="parTrans" cxnId="{15732C83-EABC-47EB-A1DF-58DD2F8BCEE7}">
      <dgm:prSet/>
      <dgm:spPr/>
      <dgm:t>
        <a:bodyPr/>
        <a:lstStyle/>
        <a:p>
          <a:endParaRPr lang="ru-RU"/>
        </a:p>
      </dgm:t>
    </dgm:pt>
    <dgm:pt modelId="{0CF6B369-4201-45DD-972F-2C51E831E966}" type="sibTrans" cxnId="{15732C83-EABC-47EB-A1DF-58DD2F8BCEE7}">
      <dgm:prSet/>
      <dgm:spPr/>
      <dgm:t>
        <a:bodyPr/>
        <a:lstStyle/>
        <a:p>
          <a:endParaRPr lang="ru-RU"/>
        </a:p>
      </dgm:t>
    </dgm:pt>
    <dgm:pt modelId="{621FC917-22AE-4501-8D60-F30765AB6A38}" type="pres">
      <dgm:prSet presAssocID="{DD4DD3EC-D1D1-4E36-80AC-59F7E87D22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ABFBE-DADD-46CE-A569-6E9159CA2316}" type="pres">
      <dgm:prSet presAssocID="{7DBB553C-A435-4C85-A11D-9F115EA0590B}" presName="parentText" presStyleLbl="node1" presStyleIdx="0" presStyleCnt="1" custScaleX="100000" custLinFactNeighborX="-1529" custLinFactNeighborY="-10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5BCFB-A2A3-4CB8-B26A-C4F477817798}" type="presOf" srcId="{7DBB553C-A435-4C85-A11D-9F115EA0590B}" destId="{5D7ABFBE-DADD-46CE-A569-6E9159CA2316}" srcOrd="0" destOrd="0" presId="urn:microsoft.com/office/officeart/2005/8/layout/vList2"/>
    <dgm:cxn modelId="{AA57FD66-180B-4DB9-9CBE-65B211BCA85A}" type="presOf" srcId="{DD4DD3EC-D1D1-4E36-80AC-59F7E87D22A0}" destId="{621FC917-22AE-4501-8D60-F30765AB6A38}" srcOrd="0" destOrd="0" presId="urn:microsoft.com/office/officeart/2005/8/layout/vList2"/>
    <dgm:cxn modelId="{15732C83-EABC-47EB-A1DF-58DD2F8BCEE7}" srcId="{DD4DD3EC-D1D1-4E36-80AC-59F7E87D22A0}" destId="{7DBB553C-A435-4C85-A11D-9F115EA0590B}" srcOrd="0" destOrd="0" parTransId="{88F7E83F-CB2A-4DE0-B26B-C9D5AFAC46DA}" sibTransId="{0CF6B369-4201-45DD-972F-2C51E831E966}"/>
    <dgm:cxn modelId="{28A09EC8-F73A-4C3E-B889-3C9C9FD27D90}" type="presParOf" srcId="{621FC917-22AE-4501-8D60-F30765AB6A38}" destId="{5D7ABFBE-DADD-46CE-A569-6E9159CA23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71C3DE2-E997-4178-B74E-EA779DD7877F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1AE0A398-B9FC-4849-A126-40F35F361AB9}">
      <dgm:prSet custT="1"/>
      <dgm:spPr/>
      <dgm:t>
        <a:bodyPr/>
        <a:lstStyle/>
        <a:p>
          <a:pPr rtl="0"/>
          <a:r>
            <a:rPr lang="ru-RU" sz="1300" b="1" dirty="0" smtClean="0"/>
            <a:t>В гостях хорошо, а дома лучше.</a:t>
          </a:r>
          <a:endParaRPr lang="ru-RU" sz="1300" b="1" dirty="0"/>
        </a:p>
      </dgm:t>
    </dgm:pt>
    <dgm:pt modelId="{56623B65-98C9-4922-B169-80EA1E1BF716}" type="parTrans" cxnId="{44E743FE-8B9A-444A-B16E-09BA4619C28F}">
      <dgm:prSet/>
      <dgm:spPr/>
      <dgm:t>
        <a:bodyPr/>
        <a:lstStyle/>
        <a:p>
          <a:endParaRPr lang="ru-RU"/>
        </a:p>
      </dgm:t>
    </dgm:pt>
    <dgm:pt modelId="{FDC90481-849D-4B51-9351-6CF51ABC66D4}" type="sibTrans" cxnId="{44E743FE-8B9A-444A-B16E-09BA4619C28F}">
      <dgm:prSet/>
      <dgm:spPr/>
      <dgm:t>
        <a:bodyPr/>
        <a:lstStyle/>
        <a:p>
          <a:endParaRPr lang="ru-RU"/>
        </a:p>
      </dgm:t>
    </dgm:pt>
    <dgm:pt modelId="{D6C22578-4B5D-450C-9FF0-BD580A716BD0}" type="pres">
      <dgm:prSet presAssocID="{571C3DE2-E997-4178-B74E-EA779DD78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D4663-6D60-49EE-B1B4-89017AE63C4F}" type="pres">
      <dgm:prSet presAssocID="{1AE0A398-B9FC-4849-A126-40F35F361A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27B89-314E-41BD-926D-B0BC22B5FD94}" type="presOf" srcId="{571C3DE2-E997-4178-B74E-EA779DD7877F}" destId="{D6C22578-4B5D-450C-9FF0-BD580A716BD0}" srcOrd="0" destOrd="0" presId="urn:microsoft.com/office/officeart/2005/8/layout/vList2"/>
    <dgm:cxn modelId="{44E743FE-8B9A-444A-B16E-09BA4619C28F}" srcId="{571C3DE2-E997-4178-B74E-EA779DD7877F}" destId="{1AE0A398-B9FC-4849-A126-40F35F361AB9}" srcOrd="0" destOrd="0" parTransId="{56623B65-98C9-4922-B169-80EA1E1BF716}" sibTransId="{FDC90481-849D-4B51-9351-6CF51ABC66D4}"/>
    <dgm:cxn modelId="{3B8D9947-8B92-4222-9FEF-D9FEED15C523}" type="presOf" srcId="{1AE0A398-B9FC-4849-A126-40F35F361AB9}" destId="{D96D4663-6D60-49EE-B1B4-89017AE63C4F}" srcOrd="0" destOrd="0" presId="urn:microsoft.com/office/officeart/2005/8/layout/vList2"/>
    <dgm:cxn modelId="{05AC675A-C4D4-4C3C-80AC-9938ADA39ABF}" type="presParOf" srcId="{D6C22578-4B5D-450C-9FF0-BD580A716BD0}" destId="{D96D4663-6D60-49EE-B1B4-89017AE63C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9FCD645-E14C-43D2-A495-CD73CFA643F1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2BCC939C-BB08-4F5B-970A-850C083B3BB8}">
      <dgm:prSet/>
      <dgm:spPr/>
      <dgm:t>
        <a:bodyPr/>
        <a:lstStyle/>
        <a:p>
          <a:pPr rtl="0"/>
          <a:r>
            <a:rPr lang="ru-RU" b="1" i="1" dirty="0" smtClean="0"/>
            <a:t>(компьютер)</a:t>
          </a:r>
          <a:endParaRPr lang="ru-RU" dirty="0"/>
        </a:p>
      </dgm:t>
    </dgm:pt>
    <dgm:pt modelId="{AB5A3B55-398A-4129-A73E-B0B129E33E4A}" type="parTrans" cxnId="{B1178D11-C2DA-4BC3-ABEF-C8790E2DE32D}">
      <dgm:prSet/>
      <dgm:spPr/>
      <dgm:t>
        <a:bodyPr/>
        <a:lstStyle/>
        <a:p>
          <a:endParaRPr lang="ru-RU"/>
        </a:p>
      </dgm:t>
    </dgm:pt>
    <dgm:pt modelId="{8C55FD92-40F2-442C-A41B-52258ADF4FCF}" type="sibTrans" cxnId="{B1178D11-C2DA-4BC3-ABEF-C8790E2DE32D}">
      <dgm:prSet/>
      <dgm:spPr/>
      <dgm:t>
        <a:bodyPr/>
        <a:lstStyle/>
        <a:p>
          <a:endParaRPr lang="ru-RU"/>
        </a:p>
      </dgm:t>
    </dgm:pt>
    <dgm:pt modelId="{A1532567-2AFC-4173-A712-50AF28C45A17}" type="pres">
      <dgm:prSet presAssocID="{89FCD645-E14C-43D2-A495-CD73CFA643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829FC-1074-45F9-BD7E-3CD36471A2B3}" type="pres">
      <dgm:prSet presAssocID="{2BCC939C-BB08-4F5B-970A-850C083B3BB8}" presName="parentText" presStyleLbl="node1" presStyleIdx="0" presStyleCnt="1" custLinFactNeighborX="-3472" custLinFactNeighborY="62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94A39-F970-4A4C-A3E5-12D8E796413D}" type="presOf" srcId="{89FCD645-E14C-43D2-A495-CD73CFA643F1}" destId="{A1532567-2AFC-4173-A712-50AF28C45A17}" srcOrd="0" destOrd="0" presId="urn:microsoft.com/office/officeart/2005/8/layout/vList2"/>
    <dgm:cxn modelId="{34E6D488-D702-4BA9-BF13-9DB3637A56F8}" type="presOf" srcId="{2BCC939C-BB08-4F5B-970A-850C083B3BB8}" destId="{4A0829FC-1074-45F9-BD7E-3CD36471A2B3}" srcOrd="0" destOrd="0" presId="urn:microsoft.com/office/officeart/2005/8/layout/vList2"/>
    <dgm:cxn modelId="{B1178D11-C2DA-4BC3-ABEF-C8790E2DE32D}" srcId="{89FCD645-E14C-43D2-A495-CD73CFA643F1}" destId="{2BCC939C-BB08-4F5B-970A-850C083B3BB8}" srcOrd="0" destOrd="0" parTransId="{AB5A3B55-398A-4129-A73E-B0B129E33E4A}" sibTransId="{8C55FD92-40F2-442C-A41B-52258ADF4FCF}"/>
    <dgm:cxn modelId="{0EB4ADDB-F17E-4A31-B9AA-9A649456E369}" type="presParOf" srcId="{A1532567-2AFC-4173-A712-50AF28C45A17}" destId="{4A0829FC-1074-45F9-BD7E-3CD36471A2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3F16086-B552-4FB5-9B81-DFF73BCCD08C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E95CCC10-7262-4523-A086-22A48F1FBE2E}">
      <dgm:prSet/>
      <dgm:spPr/>
      <dgm:t>
        <a:bodyPr/>
        <a:lstStyle/>
        <a:p>
          <a:pPr rtl="0"/>
          <a:r>
            <a:rPr lang="ru-RU" b="1" i="1" dirty="0" smtClean="0"/>
            <a:t>(монитор)</a:t>
          </a:r>
          <a:endParaRPr lang="ru-RU" dirty="0"/>
        </a:p>
      </dgm:t>
    </dgm:pt>
    <dgm:pt modelId="{918B4B94-157D-4F64-8320-468349A1CABB}" type="parTrans" cxnId="{99C82F15-0CAF-4C8B-B919-608C3DDD9D28}">
      <dgm:prSet/>
      <dgm:spPr/>
      <dgm:t>
        <a:bodyPr/>
        <a:lstStyle/>
        <a:p>
          <a:endParaRPr lang="ru-RU"/>
        </a:p>
      </dgm:t>
    </dgm:pt>
    <dgm:pt modelId="{F9BE6BAE-5000-46F0-8115-9EB4B1B37018}" type="sibTrans" cxnId="{99C82F15-0CAF-4C8B-B919-608C3DDD9D28}">
      <dgm:prSet/>
      <dgm:spPr/>
      <dgm:t>
        <a:bodyPr/>
        <a:lstStyle/>
        <a:p>
          <a:endParaRPr lang="ru-RU"/>
        </a:p>
      </dgm:t>
    </dgm:pt>
    <dgm:pt modelId="{95D7E76F-22BD-4419-B369-5091969F33AC}" type="pres">
      <dgm:prSet presAssocID="{03F16086-B552-4FB5-9B81-DFF73BCCD0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B131B-FE3F-4010-AF45-17D4ABFD7907}" type="pres">
      <dgm:prSet presAssocID="{E95CCC10-7262-4523-A086-22A48F1FBE2E}" presName="parentText" presStyleLbl="node1" presStyleIdx="0" presStyleCnt="1" custLinFactNeighborX="-6309" custLinFactNeighborY="39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5748B-35DD-4194-A7A2-0BEE86C3FE30}" type="presOf" srcId="{03F16086-B552-4FB5-9B81-DFF73BCCD08C}" destId="{95D7E76F-22BD-4419-B369-5091969F33AC}" srcOrd="0" destOrd="0" presId="urn:microsoft.com/office/officeart/2005/8/layout/vList2"/>
    <dgm:cxn modelId="{06BC33E5-7C77-48DD-9BED-1737EB101290}" type="presOf" srcId="{E95CCC10-7262-4523-A086-22A48F1FBE2E}" destId="{035B131B-FE3F-4010-AF45-17D4ABFD7907}" srcOrd="0" destOrd="0" presId="urn:microsoft.com/office/officeart/2005/8/layout/vList2"/>
    <dgm:cxn modelId="{99C82F15-0CAF-4C8B-B919-608C3DDD9D28}" srcId="{03F16086-B552-4FB5-9B81-DFF73BCCD08C}" destId="{E95CCC10-7262-4523-A086-22A48F1FBE2E}" srcOrd="0" destOrd="0" parTransId="{918B4B94-157D-4F64-8320-468349A1CABB}" sibTransId="{F9BE6BAE-5000-46F0-8115-9EB4B1B37018}"/>
    <dgm:cxn modelId="{DB34E762-3951-4F93-B4EE-DF67419580FA}" type="presParOf" srcId="{95D7E76F-22BD-4419-B369-5091969F33AC}" destId="{035B131B-FE3F-4010-AF45-17D4ABFD79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9282397-8F2F-4A62-90FD-2C1C0BC19CDF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7CA130DC-D7B4-4C93-9BEF-EB603F8055B8}">
      <dgm:prSet custT="1"/>
      <dgm:spPr/>
      <dgm:t>
        <a:bodyPr/>
        <a:lstStyle/>
        <a:p>
          <a:pPr rtl="0"/>
          <a:r>
            <a:rPr lang="ru-RU" sz="1500" b="1" i="1" dirty="0" smtClean="0"/>
            <a:t>(системный)</a:t>
          </a:r>
          <a:endParaRPr lang="ru-RU" sz="1500" i="1" dirty="0"/>
        </a:p>
      </dgm:t>
    </dgm:pt>
    <dgm:pt modelId="{323823FB-3A6A-4A68-9858-0155807E4BC8}" type="parTrans" cxnId="{14FD7326-E745-45EC-B0AA-BA2721FE5602}">
      <dgm:prSet/>
      <dgm:spPr/>
      <dgm:t>
        <a:bodyPr/>
        <a:lstStyle/>
        <a:p>
          <a:endParaRPr lang="ru-RU"/>
        </a:p>
      </dgm:t>
    </dgm:pt>
    <dgm:pt modelId="{309CAADD-A96E-47F5-BC8E-683BB3AACD4C}" type="sibTrans" cxnId="{14FD7326-E745-45EC-B0AA-BA2721FE5602}">
      <dgm:prSet/>
      <dgm:spPr/>
      <dgm:t>
        <a:bodyPr/>
        <a:lstStyle/>
        <a:p>
          <a:endParaRPr lang="ru-RU"/>
        </a:p>
      </dgm:t>
    </dgm:pt>
    <dgm:pt modelId="{C8C0C096-AA53-4D80-AE9C-21AA25D22E86}" type="pres">
      <dgm:prSet presAssocID="{99282397-8F2F-4A62-90FD-2C1C0BC19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3502D-AC06-40A7-86AF-2C8F7D42BC1A}" type="pres">
      <dgm:prSet presAssocID="{7CA130DC-D7B4-4C93-9BEF-EB603F8055B8}" presName="parentText" presStyleLbl="node1" presStyleIdx="0" presStyleCnt="1" custLinFactNeighborX="917" custLinFactNeighborY="-2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DF0DC-1983-41AA-ABCA-B22F9BD4CBD0}" type="presOf" srcId="{99282397-8F2F-4A62-90FD-2C1C0BC19CDF}" destId="{C8C0C096-AA53-4D80-AE9C-21AA25D22E86}" srcOrd="0" destOrd="0" presId="urn:microsoft.com/office/officeart/2005/8/layout/vList2"/>
    <dgm:cxn modelId="{14FD7326-E745-45EC-B0AA-BA2721FE5602}" srcId="{99282397-8F2F-4A62-90FD-2C1C0BC19CDF}" destId="{7CA130DC-D7B4-4C93-9BEF-EB603F8055B8}" srcOrd="0" destOrd="0" parTransId="{323823FB-3A6A-4A68-9858-0155807E4BC8}" sibTransId="{309CAADD-A96E-47F5-BC8E-683BB3AACD4C}"/>
    <dgm:cxn modelId="{FAA18A6F-8061-4E56-BD38-360675EE94E0}" type="presOf" srcId="{7CA130DC-D7B4-4C93-9BEF-EB603F8055B8}" destId="{4D13502D-AC06-40A7-86AF-2C8F7D42BC1A}" srcOrd="0" destOrd="0" presId="urn:microsoft.com/office/officeart/2005/8/layout/vList2"/>
    <dgm:cxn modelId="{B150EF2E-9785-4A4B-91BD-DC1412A051DD}" type="presParOf" srcId="{C8C0C096-AA53-4D80-AE9C-21AA25D22E86}" destId="{4D13502D-AC06-40A7-86AF-2C8F7D42BC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15BF9-01FE-46D5-BE8C-01026AE612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91DF63-E142-4364-8052-363DADDF842D}">
      <dgm:prSet/>
      <dgm:spPr/>
      <dgm:t>
        <a:bodyPr/>
        <a:lstStyle/>
        <a:p>
          <a:pPr rtl="0"/>
          <a:r>
            <a:rPr lang="ru-RU" b="1" smtClean="0"/>
            <a:t>красен</a:t>
          </a:r>
          <a:endParaRPr lang="ru-RU"/>
        </a:p>
      </dgm:t>
    </dgm:pt>
    <dgm:pt modelId="{CBEF201F-9137-4A5E-B2FA-4CC46B8B3381}" type="parTrans" cxnId="{F4A99E9B-30CF-4C09-AEFF-A70F3EEB409E}">
      <dgm:prSet/>
      <dgm:spPr/>
      <dgm:t>
        <a:bodyPr/>
        <a:lstStyle/>
        <a:p>
          <a:endParaRPr lang="ru-RU"/>
        </a:p>
      </dgm:t>
    </dgm:pt>
    <dgm:pt modelId="{4908CBF7-E5ED-40A1-9D3F-9CDDD2BA88F5}" type="sibTrans" cxnId="{F4A99E9B-30CF-4C09-AEFF-A70F3EEB409E}">
      <dgm:prSet/>
      <dgm:spPr/>
      <dgm:t>
        <a:bodyPr/>
        <a:lstStyle/>
        <a:p>
          <a:endParaRPr lang="ru-RU"/>
        </a:p>
      </dgm:t>
    </dgm:pt>
    <dgm:pt modelId="{289BC685-11E7-4346-AC04-D0F8308BF78F}" type="pres">
      <dgm:prSet presAssocID="{4A115BF9-01FE-46D5-BE8C-01026AE612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768A9-8D2C-4260-98EC-3002F8B28359}" type="pres">
      <dgm:prSet presAssocID="{6191DF63-E142-4364-8052-363DADDF84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1AF5E-F053-4BE6-A75E-30144A927A33}" type="presOf" srcId="{6191DF63-E142-4364-8052-363DADDF842D}" destId="{365768A9-8D2C-4260-98EC-3002F8B28359}" srcOrd="0" destOrd="0" presId="urn:microsoft.com/office/officeart/2005/8/layout/vList2"/>
    <dgm:cxn modelId="{8CEFB518-4E83-4F8E-A2D4-B5719F090CA7}" type="presOf" srcId="{4A115BF9-01FE-46D5-BE8C-01026AE61290}" destId="{289BC685-11E7-4346-AC04-D0F8308BF78F}" srcOrd="0" destOrd="0" presId="urn:microsoft.com/office/officeart/2005/8/layout/vList2"/>
    <dgm:cxn modelId="{F4A99E9B-30CF-4C09-AEFF-A70F3EEB409E}" srcId="{4A115BF9-01FE-46D5-BE8C-01026AE61290}" destId="{6191DF63-E142-4364-8052-363DADDF842D}" srcOrd="0" destOrd="0" parTransId="{CBEF201F-9137-4A5E-B2FA-4CC46B8B3381}" sibTransId="{4908CBF7-E5ED-40A1-9D3F-9CDDD2BA88F5}"/>
    <dgm:cxn modelId="{FA19F9DD-032D-4094-9BF9-49C7566C7D4D}" type="presParOf" srcId="{289BC685-11E7-4346-AC04-D0F8308BF78F}" destId="{365768A9-8D2C-4260-98EC-3002F8B283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965AAB6-F148-4122-BCA9-A16C07147F7D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F1E36B99-67B8-4A9E-9470-6DD40CC3D028}">
      <dgm:prSet/>
      <dgm:spPr/>
      <dgm:t>
        <a:bodyPr/>
        <a:lstStyle/>
        <a:p>
          <a:pPr rtl="0"/>
          <a:r>
            <a:rPr lang="ru-RU" b="1" i="1" dirty="0" smtClean="0"/>
            <a:t>(дисковод)</a:t>
          </a:r>
          <a:endParaRPr lang="ru-RU" dirty="0"/>
        </a:p>
      </dgm:t>
    </dgm:pt>
    <dgm:pt modelId="{AFD5AC5B-86E1-42C4-AD12-F400490C3E00}" type="parTrans" cxnId="{47E0E696-673B-439D-BE50-53248A1B4F83}">
      <dgm:prSet/>
      <dgm:spPr/>
      <dgm:t>
        <a:bodyPr/>
        <a:lstStyle/>
        <a:p>
          <a:endParaRPr lang="ru-RU"/>
        </a:p>
      </dgm:t>
    </dgm:pt>
    <dgm:pt modelId="{28A602CC-AD7A-4F37-8454-4C534653A907}" type="sibTrans" cxnId="{47E0E696-673B-439D-BE50-53248A1B4F83}">
      <dgm:prSet/>
      <dgm:spPr/>
      <dgm:t>
        <a:bodyPr/>
        <a:lstStyle/>
        <a:p>
          <a:endParaRPr lang="ru-RU"/>
        </a:p>
      </dgm:t>
    </dgm:pt>
    <dgm:pt modelId="{344A48ED-CF2E-480F-995A-4E884FBE9910}" type="pres">
      <dgm:prSet presAssocID="{0965AAB6-F148-4122-BCA9-A16C07147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AAC3A-F6E2-4F08-AE21-0B1436EDC26F}" type="pres">
      <dgm:prSet presAssocID="{F1E36B99-67B8-4A9E-9470-6DD40CC3D028}" presName="parentText" presStyleLbl="node1" presStyleIdx="0" presStyleCnt="1" custLinFactNeighborX="-54881" custLinFactNeighborY="21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0E696-673B-439D-BE50-53248A1B4F83}" srcId="{0965AAB6-F148-4122-BCA9-A16C07147F7D}" destId="{F1E36B99-67B8-4A9E-9470-6DD40CC3D028}" srcOrd="0" destOrd="0" parTransId="{AFD5AC5B-86E1-42C4-AD12-F400490C3E00}" sibTransId="{28A602CC-AD7A-4F37-8454-4C534653A907}"/>
    <dgm:cxn modelId="{161784BD-3816-45E7-A2E1-CA516F720BE4}" type="presOf" srcId="{F1E36B99-67B8-4A9E-9470-6DD40CC3D028}" destId="{1BCAAC3A-F6E2-4F08-AE21-0B1436EDC26F}" srcOrd="0" destOrd="0" presId="urn:microsoft.com/office/officeart/2005/8/layout/vList2"/>
    <dgm:cxn modelId="{8DAC8840-8A42-4369-8236-A83C4BADFAB9}" type="presOf" srcId="{0965AAB6-F148-4122-BCA9-A16C07147F7D}" destId="{344A48ED-CF2E-480F-995A-4E884FBE9910}" srcOrd="0" destOrd="0" presId="urn:microsoft.com/office/officeart/2005/8/layout/vList2"/>
    <dgm:cxn modelId="{1299F8BB-7049-4E16-9C85-8CF5198A0022}" type="presParOf" srcId="{344A48ED-CF2E-480F-995A-4E884FBE9910}" destId="{1BCAAC3A-F6E2-4F08-AE21-0B1436EDC2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63CD56-3510-41F3-AA03-9F2316224726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F9988977-4FEE-4C5F-9967-C4A2494A310D}">
      <dgm:prSet/>
      <dgm:spPr/>
      <dgm:t>
        <a:bodyPr/>
        <a:lstStyle/>
        <a:p>
          <a:pPr rtl="0"/>
          <a:r>
            <a:rPr lang="ru-RU" b="1" i="1" dirty="0" smtClean="0"/>
            <a:t>(клавиатура)</a:t>
          </a:r>
          <a:endParaRPr lang="ru-RU" dirty="0"/>
        </a:p>
      </dgm:t>
    </dgm:pt>
    <dgm:pt modelId="{323F80A0-C50E-4079-80BD-E0578FF21CDE}" type="parTrans" cxnId="{E914CCF8-3D9E-4FA8-A8CF-6C377B3A2506}">
      <dgm:prSet/>
      <dgm:spPr/>
      <dgm:t>
        <a:bodyPr/>
        <a:lstStyle/>
        <a:p>
          <a:endParaRPr lang="ru-RU"/>
        </a:p>
      </dgm:t>
    </dgm:pt>
    <dgm:pt modelId="{36042350-6CC1-411A-807C-E8CDAF0E21B4}" type="sibTrans" cxnId="{E914CCF8-3D9E-4FA8-A8CF-6C377B3A2506}">
      <dgm:prSet/>
      <dgm:spPr/>
      <dgm:t>
        <a:bodyPr/>
        <a:lstStyle/>
        <a:p>
          <a:endParaRPr lang="ru-RU"/>
        </a:p>
      </dgm:t>
    </dgm:pt>
    <dgm:pt modelId="{F24639CE-6E9C-4429-B0A2-CB9BE84C033D}" type="pres">
      <dgm:prSet presAssocID="{D263CD56-3510-41F3-AA03-9F23162247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1CCDC-3CCB-42D8-A31D-FD7A78693C85}" type="pres">
      <dgm:prSet presAssocID="{F9988977-4FEE-4C5F-9967-C4A2494A310D}" presName="parentText" presStyleLbl="node1" presStyleIdx="0" presStyleCnt="1" custLinFactY="-25134" custLinFactNeighborX="269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14CCF8-3D9E-4FA8-A8CF-6C377B3A2506}" srcId="{D263CD56-3510-41F3-AA03-9F2316224726}" destId="{F9988977-4FEE-4C5F-9967-C4A2494A310D}" srcOrd="0" destOrd="0" parTransId="{323F80A0-C50E-4079-80BD-E0578FF21CDE}" sibTransId="{36042350-6CC1-411A-807C-E8CDAF0E21B4}"/>
    <dgm:cxn modelId="{F0D79C75-9FC0-414F-852B-8FE3ECBA63B9}" type="presOf" srcId="{F9988977-4FEE-4C5F-9967-C4A2494A310D}" destId="{3611CCDC-3CCB-42D8-A31D-FD7A78693C85}" srcOrd="0" destOrd="0" presId="urn:microsoft.com/office/officeart/2005/8/layout/vList2"/>
    <dgm:cxn modelId="{F26B715C-D61B-48AA-8E12-85E250D1E6E9}" type="presOf" srcId="{D263CD56-3510-41F3-AA03-9F2316224726}" destId="{F24639CE-6E9C-4429-B0A2-CB9BE84C033D}" srcOrd="0" destOrd="0" presId="urn:microsoft.com/office/officeart/2005/8/layout/vList2"/>
    <dgm:cxn modelId="{7FC8F33A-61F5-4240-B964-281B8A0DF673}" type="presParOf" srcId="{F24639CE-6E9C-4429-B0A2-CB9BE84C033D}" destId="{3611CCDC-3CCB-42D8-A31D-FD7A78693C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4D3BC42-609C-42F1-B1ED-93F20360F0A3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B2291D9C-863B-4E45-BB59-355529FF9A6C}">
      <dgm:prSet/>
      <dgm:spPr/>
      <dgm:t>
        <a:bodyPr/>
        <a:lstStyle/>
        <a:p>
          <a:pPr rtl="0"/>
          <a:r>
            <a:rPr lang="ru-RU" b="1" i="1" smtClean="0"/>
            <a:t>(джойстик)</a:t>
          </a:r>
          <a:endParaRPr lang="ru-RU"/>
        </a:p>
      </dgm:t>
    </dgm:pt>
    <dgm:pt modelId="{9676C818-0974-4A62-92F8-C1CCEE2D5D90}" type="parTrans" cxnId="{7362E959-B3D1-4CB2-987C-AB717EA849E5}">
      <dgm:prSet/>
      <dgm:spPr/>
      <dgm:t>
        <a:bodyPr/>
        <a:lstStyle/>
        <a:p>
          <a:endParaRPr lang="ru-RU"/>
        </a:p>
      </dgm:t>
    </dgm:pt>
    <dgm:pt modelId="{4C071D7E-4D2B-432B-AEE2-281E13626040}" type="sibTrans" cxnId="{7362E959-B3D1-4CB2-987C-AB717EA849E5}">
      <dgm:prSet/>
      <dgm:spPr/>
      <dgm:t>
        <a:bodyPr/>
        <a:lstStyle/>
        <a:p>
          <a:endParaRPr lang="ru-RU"/>
        </a:p>
      </dgm:t>
    </dgm:pt>
    <dgm:pt modelId="{4B773ED4-2462-4E8C-BFEC-022862E205E8}" type="pres">
      <dgm:prSet presAssocID="{54D3BC42-609C-42F1-B1ED-93F20360F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31D9B-D427-44B9-A074-23680C16F5E1}" type="pres">
      <dgm:prSet presAssocID="{B2291D9C-863B-4E45-BB59-355529FF9A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6FD75-65FF-4B1D-858A-800FAECEC616}" type="presOf" srcId="{B2291D9C-863B-4E45-BB59-355529FF9A6C}" destId="{13031D9B-D427-44B9-A074-23680C16F5E1}" srcOrd="0" destOrd="0" presId="urn:microsoft.com/office/officeart/2005/8/layout/vList2"/>
    <dgm:cxn modelId="{7362E959-B3D1-4CB2-987C-AB717EA849E5}" srcId="{54D3BC42-609C-42F1-B1ED-93F20360F0A3}" destId="{B2291D9C-863B-4E45-BB59-355529FF9A6C}" srcOrd="0" destOrd="0" parTransId="{9676C818-0974-4A62-92F8-C1CCEE2D5D90}" sibTransId="{4C071D7E-4D2B-432B-AEE2-281E13626040}"/>
    <dgm:cxn modelId="{2F5D91C1-01B8-4C6E-88EB-CD1A065CCB71}" type="presOf" srcId="{54D3BC42-609C-42F1-B1ED-93F20360F0A3}" destId="{4B773ED4-2462-4E8C-BFEC-022862E205E8}" srcOrd="0" destOrd="0" presId="urn:microsoft.com/office/officeart/2005/8/layout/vList2"/>
    <dgm:cxn modelId="{824244DD-AC07-4E1C-BEE0-AB743A7755AF}" type="presParOf" srcId="{4B773ED4-2462-4E8C-BFEC-022862E205E8}" destId="{13031D9B-D427-44B9-A074-23680C16F5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CFE09A4-C99F-40F7-9C38-1BE65C5A6064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C68D1CF8-E17A-4C08-BFEA-4236A618A1C6}">
      <dgm:prSet/>
      <dgm:spPr/>
      <dgm:t>
        <a:bodyPr/>
        <a:lstStyle/>
        <a:p>
          <a:pPr rtl="0"/>
          <a:r>
            <a:rPr lang="ru-RU" b="1" i="1" smtClean="0"/>
            <a:t>(колонки)</a:t>
          </a:r>
          <a:endParaRPr lang="ru-RU"/>
        </a:p>
      </dgm:t>
    </dgm:pt>
    <dgm:pt modelId="{3071BFAB-8360-434C-BD60-F41099978D2E}" type="parTrans" cxnId="{6E7C0B54-41E7-499B-AFCD-9EDCAAD37214}">
      <dgm:prSet/>
      <dgm:spPr/>
      <dgm:t>
        <a:bodyPr/>
        <a:lstStyle/>
        <a:p>
          <a:endParaRPr lang="ru-RU"/>
        </a:p>
      </dgm:t>
    </dgm:pt>
    <dgm:pt modelId="{F7107AF7-443F-4FDB-85B3-AE1ABF806625}" type="sibTrans" cxnId="{6E7C0B54-41E7-499B-AFCD-9EDCAAD37214}">
      <dgm:prSet/>
      <dgm:spPr/>
      <dgm:t>
        <a:bodyPr/>
        <a:lstStyle/>
        <a:p>
          <a:endParaRPr lang="ru-RU"/>
        </a:p>
      </dgm:t>
    </dgm:pt>
    <dgm:pt modelId="{411281C7-0A30-4F9B-A618-7C66C1FE4C88}" type="pres">
      <dgm:prSet presAssocID="{3CFE09A4-C99F-40F7-9C38-1BE65C5A60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09A8F-5749-468F-9FAB-6946AA3C13A3}" type="pres">
      <dgm:prSet presAssocID="{C68D1CF8-E17A-4C08-BFEA-4236A618A1C6}" presName="parentText" presStyleLbl="node1" presStyleIdx="0" presStyleCnt="1" custLinFactNeighborX="46146" custLinFactNeighborY="-2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C0B54-41E7-499B-AFCD-9EDCAAD37214}" srcId="{3CFE09A4-C99F-40F7-9C38-1BE65C5A6064}" destId="{C68D1CF8-E17A-4C08-BFEA-4236A618A1C6}" srcOrd="0" destOrd="0" parTransId="{3071BFAB-8360-434C-BD60-F41099978D2E}" sibTransId="{F7107AF7-443F-4FDB-85B3-AE1ABF806625}"/>
    <dgm:cxn modelId="{EA7FDC9A-1CCD-4012-9F2A-94D5CE3C1326}" type="presOf" srcId="{C68D1CF8-E17A-4C08-BFEA-4236A618A1C6}" destId="{78C09A8F-5749-468F-9FAB-6946AA3C13A3}" srcOrd="0" destOrd="0" presId="urn:microsoft.com/office/officeart/2005/8/layout/vList2"/>
    <dgm:cxn modelId="{4BAFE42F-C188-4305-A0AB-28EA2C61A5FC}" type="presOf" srcId="{3CFE09A4-C99F-40F7-9C38-1BE65C5A6064}" destId="{411281C7-0A30-4F9B-A618-7C66C1FE4C88}" srcOrd="0" destOrd="0" presId="urn:microsoft.com/office/officeart/2005/8/layout/vList2"/>
    <dgm:cxn modelId="{ABD45E0D-2503-40F5-8116-704E8E006E89}" type="presParOf" srcId="{411281C7-0A30-4F9B-A618-7C66C1FE4C88}" destId="{78C09A8F-5749-468F-9FAB-6946AA3C13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838D107-772A-4C0E-ADF3-594D570F265C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8367649D-B698-464C-823A-59B566A9ED43}">
      <dgm:prSet/>
      <dgm:spPr/>
      <dgm:t>
        <a:bodyPr/>
        <a:lstStyle/>
        <a:p>
          <a:pPr rtl="0"/>
          <a:r>
            <a:rPr lang="ru-RU" b="1" i="1" smtClean="0"/>
            <a:t>(принтер)</a:t>
          </a:r>
          <a:endParaRPr lang="ru-RU"/>
        </a:p>
      </dgm:t>
    </dgm:pt>
    <dgm:pt modelId="{944F53D4-67D9-4964-A8E7-B2DEDED129BA}" type="parTrans" cxnId="{216B52D4-96D0-48B6-97B2-2AC813F9921B}">
      <dgm:prSet/>
      <dgm:spPr/>
      <dgm:t>
        <a:bodyPr/>
        <a:lstStyle/>
        <a:p>
          <a:endParaRPr lang="ru-RU"/>
        </a:p>
      </dgm:t>
    </dgm:pt>
    <dgm:pt modelId="{B8893230-A225-4A1A-8211-C7E98FE2365D}" type="sibTrans" cxnId="{216B52D4-96D0-48B6-97B2-2AC813F9921B}">
      <dgm:prSet/>
      <dgm:spPr/>
      <dgm:t>
        <a:bodyPr/>
        <a:lstStyle/>
        <a:p>
          <a:endParaRPr lang="ru-RU"/>
        </a:p>
      </dgm:t>
    </dgm:pt>
    <dgm:pt modelId="{FC54EBA5-0FD0-40F3-A411-0F91BB0D0C33}" type="pres">
      <dgm:prSet presAssocID="{E838D107-772A-4C0E-ADF3-594D570F26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9A3DC-E7DF-4427-9B0A-EEDA1742D3B3}" type="pres">
      <dgm:prSet presAssocID="{8367649D-B698-464C-823A-59B566A9ED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B52D4-96D0-48B6-97B2-2AC813F9921B}" srcId="{E838D107-772A-4C0E-ADF3-594D570F265C}" destId="{8367649D-B698-464C-823A-59B566A9ED43}" srcOrd="0" destOrd="0" parTransId="{944F53D4-67D9-4964-A8E7-B2DEDED129BA}" sibTransId="{B8893230-A225-4A1A-8211-C7E98FE2365D}"/>
    <dgm:cxn modelId="{1DC0EC9E-A85F-4C47-9F24-116D8DF91AC2}" type="presOf" srcId="{E838D107-772A-4C0E-ADF3-594D570F265C}" destId="{FC54EBA5-0FD0-40F3-A411-0F91BB0D0C33}" srcOrd="0" destOrd="0" presId="urn:microsoft.com/office/officeart/2005/8/layout/vList2"/>
    <dgm:cxn modelId="{40E6FD72-509F-420E-B792-0CCEF3ED9A86}" type="presOf" srcId="{8367649D-B698-464C-823A-59B566A9ED43}" destId="{2669A3DC-E7DF-4427-9B0A-EEDA1742D3B3}" srcOrd="0" destOrd="0" presId="urn:microsoft.com/office/officeart/2005/8/layout/vList2"/>
    <dgm:cxn modelId="{1FF6E8D1-67B6-46B3-8D55-CD3A01CD9BFF}" type="presParOf" srcId="{FC54EBA5-0FD0-40F3-A411-0F91BB0D0C33}" destId="{2669A3DC-E7DF-4427-9B0A-EEDA1742D3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02E4700-A852-4889-AB74-515691835F95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8F9D75FE-5BC3-439C-ACBE-236E676483DE}">
      <dgm:prSet/>
      <dgm:spPr/>
      <dgm:t>
        <a:bodyPr/>
        <a:lstStyle/>
        <a:p>
          <a:pPr rtl="0"/>
          <a:r>
            <a:rPr lang="ru-RU" b="1" i="1" smtClean="0"/>
            <a:t>(сканер)</a:t>
          </a:r>
          <a:endParaRPr lang="ru-RU"/>
        </a:p>
      </dgm:t>
    </dgm:pt>
    <dgm:pt modelId="{C0A5F776-C9AC-40F6-BED5-D5D7ABFC25D6}" type="parTrans" cxnId="{989FD199-27E4-4ACE-A4EE-38E3EAFE1BF1}">
      <dgm:prSet/>
      <dgm:spPr/>
      <dgm:t>
        <a:bodyPr/>
        <a:lstStyle/>
        <a:p>
          <a:endParaRPr lang="ru-RU"/>
        </a:p>
      </dgm:t>
    </dgm:pt>
    <dgm:pt modelId="{2ED2F446-8E68-4B71-8172-0B3B628DF572}" type="sibTrans" cxnId="{989FD199-27E4-4ACE-A4EE-38E3EAFE1BF1}">
      <dgm:prSet/>
      <dgm:spPr/>
      <dgm:t>
        <a:bodyPr/>
        <a:lstStyle/>
        <a:p>
          <a:endParaRPr lang="ru-RU"/>
        </a:p>
      </dgm:t>
    </dgm:pt>
    <dgm:pt modelId="{228E1CA2-83B4-4C7C-99E8-E4D91600FCCF}" type="pres">
      <dgm:prSet presAssocID="{302E4700-A852-4889-AB74-515691835F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3C48A-E8C6-4D29-AD4D-4438A3E3E733}" type="pres">
      <dgm:prSet presAssocID="{8F9D75FE-5BC3-439C-ACBE-236E676483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634C0-8A12-467F-A4B2-FE4C7B44AFFA}" type="presOf" srcId="{302E4700-A852-4889-AB74-515691835F95}" destId="{228E1CA2-83B4-4C7C-99E8-E4D91600FCCF}" srcOrd="0" destOrd="0" presId="urn:microsoft.com/office/officeart/2005/8/layout/vList2"/>
    <dgm:cxn modelId="{989FD199-27E4-4ACE-A4EE-38E3EAFE1BF1}" srcId="{302E4700-A852-4889-AB74-515691835F95}" destId="{8F9D75FE-5BC3-439C-ACBE-236E676483DE}" srcOrd="0" destOrd="0" parTransId="{C0A5F776-C9AC-40F6-BED5-D5D7ABFC25D6}" sibTransId="{2ED2F446-8E68-4B71-8172-0B3B628DF572}"/>
    <dgm:cxn modelId="{53CBE8FD-E58F-4883-839B-1C1CF1BC9942}" type="presOf" srcId="{8F9D75FE-5BC3-439C-ACBE-236E676483DE}" destId="{8573C48A-E8C6-4D29-AD4D-4438A3E3E733}" srcOrd="0" destOrd="0" presId="urn:microsoft.com/office/officeart/2005/8/layout/vList2"/>
    <dgm:cxn modelId="{002AFA1C-D8A1-4A4C-81DA-0018E808C5D1}" type="presParOf" srcId="{228E1CA2-83B4-4C7C-99E8-E4D91600FCCF}" destId="{8573C48A-E8C6-4D29-AD4D-4438A3E3E7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187D3AB-C819-4A3F-B5E9-C3CB97BAC4D9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F435F5CF-D8C3-41F0-8AF0-AE87BD5BDE7A}">
      <dgm:prSet/>
      <dgm:spPr/>
      <dgm:t>
        <a:bodyPr/>
        <a:lstStyle/>
        <a:p>
          <a:pPr rtl="0"/>
          <a:r>
            <a:rPr lang="ru-RU" b="1" i="1" smtClean="0"/>
            <a:t>(курсор)</a:t>
          </a:r>
          <a:endParaRPr lang="ru-RU"/>
        </a:p>
      </dgm:t>
    </dgm:pt>
    <dgm:pt modelId="{93D89275-1233-4638-8DFB-3B6F367FE8B0}" type="parTrans" cxnId="{8A882F47-D725-4754-9240-96235F964D5E}">
      <dgm:prSet/>
      <dgm:spPr/>
      <dgm:t>
        <a:bodyPr/>
        <a:lstStyle/>
        <a:p>
          <a:endParaRPr lang="ru-RU"/>
        </a:p>
      </dgm:t>
    </dgm:pt>
    <dgm:pt modelId="{93F37D3A-5191-41F0-9ACB-014FBAB4D30F}" type="sibTrans" cxnId="{8A882F47-D725-4754-9240-96235F964D5E}">
      <dgm:prSet/>
      <dgm:spPr/>
      <dgm:t>
        <a:bodyPr/>
        <a:lstStyle/>
        <a:p>
          <a:endParaRPr lang="ru-RU"/>
        </a:p>
      </dgm:t>
    </dgm:pt>
    <dgm:pt modelId="{AABED81C-DDD8-41C2-80CA-D7584CAE68D4}" type="pres">
      <dgm:prSet presAssocID="{6187D3AB-C819-4A3F-B5E9-C3CB97BAC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532F7-CBC9-4876-82F0-2AFB42909E78}" type="pres">
      <dgm:prSet presAssocID="{F435F5CF-D8C3-41F0-8AF0-AE87BD5BDE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882F47-D725-4754-9240-96235F964D5E}" srcId="{6187D3AB-C819-4A3F-B5E9-C3CB97BAC4D9}" destId="{F435F5CF-D8C3-41F0-8AF0-AE87BD5BDE7A}" srcOrd="0" destOrd="0" parTransId="{93D89275-1233-4638-8DFB-3B6F367FE8B0}" sibTransId="{93F37D3A-5191-41F0-9ACB-014FBAB4D30F}"/>
    <dgm:cxn modelId="{E0508BB3-1E37-4037-89E6-A591B1C13F5C}" type="presOf" srcId="{F435F5CF-D8C3-41F0-8AF0-AE87BD5BDE7A}" destId="{CBC532F7-CBC9-4876-82F0-2AFB42909E78}" srcOrd="0" destOrd="0" presId="urn:microsoft.com/office/officeart/2005/8/layout/vList2"/>
    <dgm:cxn modelId="{1325A357-096E-43F4-A29B-C8DDF52F52BF}" type="presOf" srcId="{6187D3AB-C819-4A3F-B5E9-C3CB97BAC4D9}" destId="{AABED81C-DDD8-41C2-80CA-D7584CAE68D4}" srcOrd="0" destOrd="0" presId="urn:microsoft.com/office/officeart/2005/8/layout/vList2"/>
    <dgm:cxn modelId="{307EE107-B15E-4822-90EB-6A6210922BAF}" type="presParOf" srcId="{AABED81C-DDD8-41C2-80CA-D7584CAE68D4}" destId="{CBC532F7-CBC9-4876-82F0-2AFB42909E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30B2E-F0C6-499B-8088-DC6054F121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34C800-C390-4080-B963-67B24CBABE1B}">
      <dgm:prSet/>
      <dgm:spPr/>
      <dgm:t>
        <a:bodyPr/>
        <a:lstStyle/>
        <a:p>
          <a:pPr rtl="0"/>
          <a:r>
            <a:rPr lang="ru-RU" b="1" smtClean="0"/>
            <a:t>ромотин</a:t>
          </a:r>
          <a:endParaRPr lang="ru-RU"/>
        </a:p>
      </dgm:t>
    </dgm:pt>
    <dgm:pt modelId="{3F216327-9673-4D85-8741-8832DB9AA7CF}" type="parTrans" cxnId="{6D321E18-5B7A-4B2D-8FFF-44B676D68CF5}">
      <dgm:prSet/>
      <dgm:spPr/>
      <dgm:t>
        <a:bodyPr/>
        <a:lstStyle/>
        <a:p>
          <a:endParaRPr lang="ru-RU"/>
        </a:p>
      </dgm:t>
    </dgm:pt>
    <dgm:pt modelId="{4D903FC6-E547-4A5F-B7DB-42EF687E8668}" type="sibTrans" cxnId="{6D321E18-5B7A-4B2D-8FFF-44B676D68CF5}">
      <dgm:prSet/>
      <dgm:spPr/>
      <dgm:t>
        <a:bodyPr/>
        <a:lstStyle/>
        <a:p>
          <a:endParaRPr lang="ru-RU"/>
        </a:p>
      </dgm:t>
    </dgm:pt>
    <dgm:pt modelId="{C0EBDCF0-A91F-4AED-BF0A-08A590EB1CD2}" type="pres">
      <dgm:prSet presAssocID="{01B30B2E-F0C6-499B-8088-DC6054F12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381E9-322B-48BC-B65E-E9799E87F7AF}" type="pres">
      <dgm:prSet presAssocID="{1D34C800-C390-4080-B963-67B24CBABE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C87BF-86EC-46D2-9411-C8B948DB986F}" type="presOf" srcId="{1D34C800-C390-4080-B963-67B24CBABE1B}" destId="{F75381E9-322B-48BC-B65E-E9799E87F7AF}" srcOrd="0" destOrd="0" presId="urn:microsoft.com/office/officeart/2005/8/layout/vList2"/>
    <dgm:cxn modelId="{5DCE99EC-B0CA-47D0-A63A-6A6B935EE443}" type="presOf" srcId="{01B30B2E-F0C6-499B-8088-DC6054F1210B}" destId="{C0EBDCF0-A91F-4AED-BF0A-08A590EB1CD2}" srcOrd="0" destOrd="0" presId="urn:microsoft.com/office/officeart/2005/8/layout/vList2"/>
    <dgm:cxn modelId="{6D321E18-5B7A-4B2D-8FFF-44B676D68CF5}" srcId="{01B30B2E-F0C6-499B-8088-DC6054F1210B}" destId="{1D34C800-C390-4080-B963-67B24CBABE1B}" srcOrd="0" destOrd="0" parTransId="{3F216327-9673-4D85-8741-8832DB9AA7CF}" sibTransId="{4D903FC6-E547-4A5F-B7DB-42EF687E8668}"/>
    <dgm:cxn modelId="{702A6D75-E4BF-4623-92F4-E5DEA89CA65A}" type="presParOf" srcId="{C0EBDCF0-A91F-4AED-BF0A-08A590EB1CD2}" destId="{F75381E9-322B-48BC-B65E-E9799E87F7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E66DD-94DE-4BDB-A23A-25722657D3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58592C-98D6-4B92-9EEA-BC6C9FA40AFD}">
      <dgm:prSet/>
      <dgm:spPr/>
      <dgm:t>
        <a:bodyPr/>
        <a:lstStyle/>
        <a:p>
          <a:pPr rtl="0"/>
          <a:r>
            <a:rPr lang="ru-RU" b="1" smtClean="0"/>
            <a:t>врерайд</a:t>
          </a:r>
          <a:endParaRPr lang="ru-RU"/>
        </a:p>
      </dgm:t>
    </dgm:pt>
    <dgm:pt modelId="{7384BDD6-2ADE-43C8-B522-2A909C054CDE}" type="parTrans" cxnId="{25804607-9C8E-4F3E-9CFD-A2A21ABE2A24}">
      <dgm:prSet/>
      <dgm:spPr/>
      <dgm:t>
        <a:bodyPr/>
        <a:lstStyle/>
        <a:p>
          <a:endParaRPr lang="ru-RU"/>
        </a:p>
      </dgm:t>
    </dgm:pt>
    <dgm:pt modelId="{1C817C5B-7B61-4C31-B9A9-0B75F83369BD}" type="sibTrans" cxnId="{25804607-9C8E-4F3E-9CFD-A2A21ABE2A24}">
      <dgm:prSet/>
      <dgm:spPr/>
      <dgm:t>
        <a:bodyPr/>
        <a:lstStyle/>
        <a:p>
          <a:endParaRPr lang="ru-RU"/>
        </a:p>
      </dgm:t>
    </dgm:pt>
    <dgm:pt modelId="{C669732F-3B6B-4885-B596-2F99BD649306}" type="pres">
      <dgm:prSet presAssocID="{AF3E66DD-94DE-4BDB-A23A-25722657D3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A2B63C-1819-40DE-A1B5-53A52C37AEE6}" type="pres">
      <dgm:prSet presAssocID="{4358592C-98D6-4B92-9EEA-BC6C9FA40A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BCF6A-85C4-4F23-B6C6-465D851A9168}" type="presOf" srcId="{4358592C-98D6-4B92-9EEA-BC6C9FA40AFD}" destId="{8BA2B63C-1819-40DE-A1B5-53A52C37AEE6}" srcOrd="0" destOrd="0" presId="urn:microsoft.com/office/officeart/2005/8/layout/vList2"/>
    <dgm:cxn modelId="{DA966925-3FFF-4F0A-BE96-DECF7DD1216C}" type="presOf" srcId="{AF3E66DD-94DE-4BDB-A23A-25722657D390}" destId="{C669732F-3B6B-4885-B596-2F99BD649306}" srcOrd="0" destOrd="0" presId="urn:microsoft.com/office/officeart/2005/8/layout/vList2"/>
    <dgm:cxn modelId="{25804607-9C8E-4F3E-9CFD-A2A21ABE2A24}" srcId="{AF3E66DD-94DE-4BDB-A23A-25722657D390}" destId="{4358592C-98D6-4B92-9EEA-BC6C9FA40AFD}" srcOrd="0" destOrd="0" parTransId="{7384BDD6-2ADE-43C8-B522-2A909C054CDE}" sibTransId="{1C817C5B-7B61-4C31-B9A9-0B75F83369BD}"/>
    <dgm:cxn modelId="{81B6654F-647A-4BD3-A861-B1DA8D0897A4}" type="presParOf" srcId="{C669732F-3B6B-4885-B596-2F99BD649306}" destId="{8BA2B63C-1819-40DE-A1B5-53A52C37A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F33CF6-0F9F-438A-B13B-35C0137AA37D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920D0CC8-46EB-4BB4-B71E-87AB776E8879}">
      <dgm:prSet/>
      <dgm:spPr/>
      <dgm:t>
        <a:bodyPr/>
        <a:lstStyle/>
        <a:p>
          <a:pPr rtl="0"/>
          <a:r>
            <a:rPr lang="ru-RU" b="1" smtClean="0"/>
            <a:t>компьютер</a:t>
          </a:r>
          <a:endParaRPr lang="ru-RU"/>
        </a:p>
      </dgm:t>
    </dgm:pt>
    <dgm:pt modelId="{F89D7B00-63FB-4E17-AAEF-2115A98B0390}" type="parTrans" cxnId="{53F680BC-07B9-4C94-95B9-40D9F051B8CE}">
      <dgm:prSet/>
      <dgm:spPr/>
      <dgm:t>
        <a:bodyPr/>
        <a:lstStyle/>
        <a:p>
          <a:endParaRPr lang="ru-RU"/>
        </a:p>
      </dgm:t>
    </dgm:pt>
    <dgm:pt modelId="{053584CC-5579-4367-9A50-ECC44358535B}" type="sibTrans" cxnId="{53F680BC-07B9-4C94-95B9-40D9F051B8CE}">
      <dgm:prSet/>
      <dgm:spPr/>
      <dgm:t>
        <a:bodyPr/>
        <a:lstStyle/>
        <a:p>
          <a:endParaRPr lang="ru-RU"/>
        </a:p>
      </dgm:t>
    </dgm:pt>
    <dgm:pt modelId="{2BD48F45-709D-4841-A0CF-DBF6B558F01B}" type="pres">
      <dgm:prSet presAssocID="{EDF33CF6-0F9F-438A-B13B-35C0137AA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25373-2F00-4BC3-BA27-1F34C671A47D}" type="pres">
      <dgm:prSet presAssocID="{920D0CC8-46EB-4BB4-B71E-87AB776E8879}" presName="parentText" presStyleLbl="node1" presStyleIdx="0" presStyleCnt="1" custLinFactNeighborX="346" custLinFactNeighborY="-54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680BC-07B9-4C94-95B9-40D9F051B8CE}" srcId="{EDF33CF6-0F9F-438A-B13B-35C0137AA37D}" destId="{920D0CC8-46EB-4BB4-B71E-87AB776E8879}" srcOrd="0" destOrd="0" parTransId="{F89D7B00-63FB-4E17-AAEF-2115A98B0390}" sibTransId="{053584CC-5579-4367-9A50-ECC44358535B}"/>
    <dgm:cxn modelId="{39546089-B7F4-4F6A-900F-539AD823F380}" type="presOf" srcId="{920D0CC8-46EB-4BB4-B71E-87AB776E8879}" destId="{ED025373-2F00-4BC3-BA27-1F34C671A47D}" srcOrd="0" destOrd="0" presId="urn:microsoft.com/office/officeart/2005/8/layout/vList2"/>
    <dgm:cxn modelId="{64A56518-27A5-49F4-948D-3C6EE7C160F0}" type="presOf" srcId="{EDF33CF6-0F9F-438A-B13B-35C0137AA37D}" destId="{2BD48F45-709D-4841-A0CF-DBF6B558F01B}" srcOrd="0" destOrd="0" presId="urn:microsoft.com/office/officeart/2005/8/layout/vList2"/>
    <dgm:cxn modelId="{B773C1B4-2AEE-46C6-99C1-5CD1964B1138}" type="presParOf" srcId="{2BD48F45-709D-4841-A0CF-DBF6B558F01B}" destId="{ED025373-2F00-4BC3-BA27-1F34C671A4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4755B9-BBDB-459F-AC1B-B4C8DEFAA4A6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AF1DAD1C-FC9C-4F9B-9FA8-55B9125643C1}">
      <dgm:prSet/>
      <dgm:spPr/>
      <dgm:t>
        <a:bodyPr/>
        <a:lstStyle/>
        <a:p>
          <a:pPr rtl="0"/>
          <a:r>
            <a:rPr lang="ru-RU" b="1" smtClean="0"/>
            <a:t>файл</a:t>
          </a:r>
          <a:endParaRPr lang="ru-RU"/>
        </a:p>
      </dgm:t>
    </dgm:pt>
    <dgm:pt modelId="{5025C119-6906-4731-BD4B-EFBC6476CC1A}" type="parTrans" cxnId="{BE805BFB-C405-4319-BF03-D1A8F4417FFB}">
      <dgm:prSet/>
      <dgm:spPr/>
      <dgm:t>
        <a:bodyPr/>
        <a:lstStyle/>
        <a:p>
          <a:endParaRPr lang="ru-RU"/>
        </a:p>
      </dgm:t>
    </dgm:pt>
    <dgm:pt modelId="{C47CAE06-8737-4D7C-89C8-C317F4590492}" type="sibTrans" cxnId="{BE805BFB-C405-4319-BF03-D1A8F4417FFB}">
      <dgm:prSet/>
      <dgm:spPr/>
      <dgm:t>
        <a:bodyPr/>
        <a:lstStyle/>
        <a:p>
          <a:endParaRPr lang="ru-RU"/>
        </a:p>
      </dgm:t>
    </dgm:pt>
    <dgm:pt modelId="{71EC519D-A1DB-44BE-9188-ADE45E661DA2}" type="pres">
      <dgm:prSet presAssocID="{794755B9-BBDB-459F-AC1B-B4C8DEFAA4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4E538-09B3-4DCC-85FB-AE65ADDBA6DA}" type="pres">
      <dgm:prSet presAssocID="{AF1DAD1C-FC9C-4F9B-9FA8-55B9125643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1D4FBE-B367-4E72-8A87-AEDD71795962}" type="presOf" srcId="{AF1DAD1C-FC9C-4F9B-9FA8-55B9125643C1}" destId="{31F4E538-09B3-4DCC-85FB-AE65ADDBA6DA}" srcOrd="0" destOrd="0" presId="urn:microsoft.com/office/officeart/2005/8/layout/vList2"/>
    <dgm:cxn modelId="{05D643E0-A4E1-49E0-9C21-2A2B2347119C}" type="presOf" srcId="{794755B9-BBDB-459F-AC1B-B4C8DEFAA4A6}" destId="{71EC519D-A1DB-44BE-9188-ADE45E661DA2}" srcOrd="0" destOrd="0" presId="urn:microsoft.com/office/officeart/2005/8/layout/vList2"/>
    <dgm:cxn modelId="{BE805BFB-C405-4319-BF03-D1A8F4417FFB}" srcId="{794755B9-BBDB-459F-AC1B-B4C8DEFAA4A6}" destId="{AF1DAD1C-FC9C-4F9B-9FA8-55B9125643C1}" srcOrd="0" destOrd="0" parTransId="{5025C119-6906-4731-BD4B-EFBC6476CC1A}" sibTransId="{C47CAE06-8737-4D7C-89C8-C317F4590492}"/>
    <dgm:cxn modelId="{6A726F13-6110-4E30-8C42-E778BE5F31A6}" type="presParOf" srcId="{71EC519D-A1DB-44BE-9188-ADE45E661DA2}" destId="{31F4E538-09B3-4DCC-85FB-AE65ADDBA6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3691E-EA32-4E6C-89D4-316A2C89FDEF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1DFF0604-EA04-4642-86B2-A979C0FE52BE}">
      <dgm:prSet/>
      <dgm:spPr/>
      <dgm:t>
        <a:bodyPr/>
        <a:lstStyle/>
        <a:p>
          <a:pPr rtl="0"/>
          <a:r>
            <a:rPr lang="ru-RU" b="1" dirty="0" smtClean="0"/>
            <a:t>сканер</a:t>
          </a:r>
          <a:endParaRPr lang="ru-RU" dirty="0"/>
        </a:p>
      </dgm:t>
    </dgm:pt>
    <dgm:pt modelId="{D534049B-3671-40CD-99BE-5BA9975A222B}" type="parTrans" cxnId="{5417D062-82E3-45D8-9B16-8B9F2C85498D}">
      <dgm:prSet/>
      <dgm:spPr/>
      <dgm:t>
        <a:bodyPr/>
        <a:lstStyle/>
        <a:p>
          <a:endParaRPr lang="ru-RU"/>
        </a:p>
      </dgm:t>
    </dgm:pt>
    <dgm:pt modelId="{1801AEF4-B87B-4B11-81F0-D0B821516037}" type="sibTrans" cxnId="{5417D062-82E3-45D8-9B16-8B9F2C85498D}">
      <dgm:prSet/>
      <dgm:spPr/>
      <dgm:t>
        <a:bodyPr/>
        <a:lstStyle/>
        <a:p>
          <a:endParaRPr lang="ru-RU"/>
        </a:p>
      </dgm:t>
    </dgm:pt>
    <dgm:pt modelId="{7D8C9465-E157-4DF7-AB47-0ACEAA2D7767}" type="pres">
      <dgm:prSet presAssocID="{CAF3691E-EA32-4E6C-89D4-316A2C89F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0EFF5-59DC-4C5D-AFBF-7E8F2A90D05C}" type="pres">
      <dgm:prSet presAssocID="{1DFF0604-EA04-4642-86B2-A979C0FE52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1DEAE-CCC2-40EB-B878-3F7D971E2B5F}" type="presOf" srcId="{CAF3691E-EA32-4E6C-89D4-316A2C89FDEF}" destId="{7D8C9465-E157-4DF7-AB47-0ACEAA2D7767}" srcOrd="0" destOrd="0" presId="urn:microsoft.com/office/officeart/2005/8/layout/vList2"/>
    <dgm:cxn modelId="{B02610BD-215A-4659-995F-F3DFCAB00A02}" type="presOf" srcId="{1DFF0604-EA04-4642-86B2-A979C0FE52BE}" destId="{2BD0EFF5-59DC-4C5D-AFBF-7E8F2A90D05C}" srcOrd="0" destOrd="0" presId="urn:microsoft.com/office/officeart/2005/8/layout/vList2"/>
    <dgm:cxn modelId="{5417D062-82E3-45D8-9B16-8B9F2C85498D}" srcId="{CAF3691E-EA32-4E6C-89D4-316A2C89FDEF}" destId="{1DFF0604-EA04-4642-86B2-A979C0FE52BE}" srcOrd="0" destOrd="0" parTransId="{D534049B-3671-40CD-99BE-5BA9975A222B}" sibTransId="{1801AEF4-B87B-4B11-81F0-D0B821516037}"/>
    <dgm:cxn modelId="{8AF82F7C-C528-4B75-87F6-AB9237F45E18}" type="presParOf" srcId="{7D8C9465-E157-4DF7-AB47-0ACEAA2D7767}" destId="{2BD0EFF5-59DC-4C5D-AFBF-7E8F2A90D0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79194B-326A-45E6-83C9-A38204D30C61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9307AD4F-CC7A-4173-AC91-EB58E8DFC010}">
      <dgm:prSet/>
      <dgm:spPr/>
      <dgm:t>
        <a:bodyPr/>
        <a:lstStyle/>
        <a:p>
          <a:pPr rtl="0"/>
          <a:r>
            <a:rPr lang="ru-RU" b="1" smtClean="0"/>
            <a:t>монитор</a:t>
          </a:r>
          <a:endParaRPr lang="ru-RU"/>
        </a:p>
      </dgm:t>
    </dgm:pt>
    <dgm:pt modelId="{8892EB2E-31B2-46B8-872C-1ACAC5B16021}" type="parTrans" cxnId="{B1B28FB5-BACA-4CA0-9F1E-C7DD3FBA97A2}">
      <dgm:prSet/>
      <dgm:spPr/>
      <dgm:t>
        <a:bodyPr/>
        <a:lstStyle/>
        <a:p>
          <a:endParaRPr lang="ru-RU"/>
        </a:p>
      </dgm:t>
    </dgm:pt>
    <dgm:pt modelId="{7E445C94-4125-4859-AF8C-DA009C754C77}" type="sibTrans" cxnId="{B1B28FB5-BACA-4CA0-9F1E-C7DD3FBA97A2}">
      <dgm:prSet/>
      <dgm:spPr/>
      <dgm:t>
        <a:bodyPr/>
        <a:lstStyle/>
        <a:p>
          <a:endParaRPr lang="ru-RU"/>
        </a:p>
      </dgm:t>
    </dgm:pt>
    <dgm:pt modelId="{1D38B78C-6FF2-490A-93FF-9737D6CCE79A}" type="pres">
      <dgm:prSet presAssocID="{3579194B-326A-45E6-83C9-A38204D30C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1196A-C380-4040-9BB2-5DA9C6890567}" type="pres">
      <dgm:prSet presAssocID="{9307AD4F-CC7A-4173-AC91-EB58E8DFC0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0603-AD5A-4096-844C-F283FDEAD072}" type="presOf" srcId="{9307AD4F-CC7A-4173-AC91-EB58E8DFC010}" destId="{DB81196A-C380-4040-9BB2-5DA9C6890567}" srcOrd="0" destOrd="0" presId="urn:microsoft.com/office/officeart/2005/8/layout/vList2"/>
    <dgm:cxn modelId="{1076F85D-04F4-4EAD-B9C2-86AE06866ACF}" type="presOf" srcId="{3579194B-326A-45E6-83C9-A38204D30C61}" destId="{1D38B78C-6FF2-490A-93FF-9737D6CCE79A}" srcOrd="0" destOrd="0" presId="urn:microsoft.com/office/officeart/2005/8/layout/vList2"/>
    <dgm:cxn modelId="{B1B28FB5-BACA-4CA0-9F1E-C7DD3FBA97A2}" srcId="{3579194B-326A-45E6-83C9-A38204D30C61}" destId="{9307AD4F-CC7A-4173-AC91-EB58E8DFC010}" srcOrd="0" destOrd="0" parTransId="{8892EB2E-31B2-46B8-872C-1ACAC5B16021}" sibTransId="{7E445C94-4125-4859-AF8C-DA009C754C77}"/>
    <dgm:cxn modelId="{7BBE12CB-05D1-496B-8657-E05F50EFA9C6}" type="presParOf" srcId="{1D38B78C-6FF2-490A-93FF-9737D6CCE79A}" destId="{DB81196A-C380-4040-9BB2-5DA9C68905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31D9B-D427-44B9-A074-23680C16F5E1}">
      <dsp:nvSpPr>
        <dsp:cNvPr id="0" name=""/>
        <dsp:cNvSpPr/>
      </dsp:nvSpPr>
      <dsp:spPr>
        <a:xfrm>
          <a:off x="0" y="4778"/>
          <a:ext cx="1524776" cy="3597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(джойстик)</a:t>
          </a:r>
          <a:endParaRPr lang="ru-RU" sz="1500" kern="1200"/>
        </a:p>
      </dsp:txBody>
      <dsp:txXfrm>
        <a:off x="17563" y="22341"/>
        <a:ext cx="1489650" cy="32464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09A8F-5749-468F-9FAB-6946AA3C13A3}">
      <dsp:nvSpPr>
        <dsp:cNvPr id="0" name=""/>
        <dsp:cNvSpPr/>
      </dsp:nvSpPr>
      <dsp:spPr>
        <a:xfrm>
          <a:off x="0" y="9292"/>
          <a:ext cx="1276503" cy="3357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(колонки)</a:t>
          </a:r>
          <a:endParaRPr lang="ru-RU" sz="1400" kern="1200"/>
        </a:p>
      </dsp:txBody>
      <dsp:txXfrm>
        <a:off x="16392" y="25684"/>
        <a:ext cx="1243719" cy="3030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9A3DC-E7DF-4427-9B0A-EEDA1742D3B3}">
      <dsp:nvSpPr>
        <dsp:cNvPr id="0" name=""/>
        <dsp:cNvSpPr/>
      </dsp:nvSpPr>
      <dsp:spPr>
        <a:xfrm>
          <a:off x="0" y="4778"/>
          <a:ext cx="1436804" cy="3597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(принтер)</a:t>
          </a:r>
          <a:endParaRPr lang="ru-RU" sz="1500" kern="1200"/>
        </a:p>
      </dsp:txBody>
      <dsp:txXfrm>
        <a:off x="17563" y="22341"/>
        <a:ext cx="1401678" cy="32464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C48A-E8C6-4D29-AD4D-4438A3E3E733}">
      <dsp:nvSpPr>
        <dsp:cNvPr id="0" name=""/>
        <dsp:cNvSpPr/>
      </dsp:nvSpPr>
      <dsp:spPr>
        <a:xfrm>
          <a:off x="0" y="16770"/>
          <a:ext cx="1123641" cy="3357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(сканер)</a:t>
          </a:r>
          <a:endParaRPr lang="ru-RU" sz="1400" kern="1200"/>
        </a:p>
      </dsp:txBody>
      <dsp:txXfrm>
        <a:off x="16392" y="33162"/>
        <a:ext cx="1090857" cy="30300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532F7-CBC9-4876-82F0-2AFB42909E78}">
      <dsp:nvSpPr>
        <dsp:cNvPr id="0" name=""/>
        <dsp:cNvSpPr/>
      </dsp:nvSpPr>
      <dsp:spPr>
        <a:xfrm>
          <a:off x="0" y="4778"/>
          <a:ext cx="1202189" cy="3597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(курсор)</a:t>
          </a:r>
          <a:endParaRPr lang="ru-RU" sz="1500" kern="1200"/>
        </a:p>
      </dsp:txBody>
      <dsp:txXfrm>
        <a:off x="17563" y="22341"/>
        <a:ext cx="1167063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BEF6B4-90EF-4E36-9934-32646B04B4BA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7D420-A690-4336-BA47-91139A1F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3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7D420-A690-4336-BA47-91139A1F10C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0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32F4FF-D258-413F-B20C-3851F4D8A14C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62CC2E-F411-4708-B10B-979E9072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A6A9-0B99-48A6-84AC-BE8547492051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5090-D08A-4ECA-8C8A-1D9A2D6DF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7E4B-77B5-489D-8525-E5E6ADCAA06E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96DB-8A62-4397-ABF6-C2D546FFC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B67D-8CD4-4BE5-BF1D-277D58405D61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F483-D342-46B2-BCD3-B17724290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5CF48E-1DC9-49DD-8C0C-BECEF0D395C2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5617F4-399E-4A4C-866C-CB0A8584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AEE1-C2EB-4812-84EE-CA18FD244304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93FB-4D05-4BCE-9382-0DAE0DD1B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0536-08EA-40A1-BC26-7BEEC4D9FADA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5DF6-1A64-437F-9547-7EBD3085C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4C8E-732F-4679-81A2-2C7B2417478C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8C86-9E1E-4E3D-B39C-3794694DE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AFC29-9F0B-47C3-BA19-EC2C4DBAA692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85F8C6-436C-4887-9FD4-38B98D0AF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AF94F-5DB2-4FD8-8C76-BDCCCC56C2B7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3F92-703B-4F65-8C3C-BE065FCF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4473EF-ACF9-4BA8-98AD-A6CEF1016CC6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3CACF-E085-42B1-8EC6-56A3CBEBF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5792833-8564-4A5B-8781-CB65C32AA8A5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3E2BFA8-169B-48D7-94BB-1422B6F4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15.xml"/><Relationship Id="rId21" Type="http://schemas.microsoft.com/office/2007/relationships/diagramDrawing" Target="../diagrams/drawing14.xml"/><Relationship Id="rId42" Type="http://schemas.openxmlformats.org/officeDocument/2006/relationships/diagramData" Target="../diagrams/data19.xml"/><Relationship Id="rId47" Type="http://schemas.openxmlformats.org/officeDocument/2006/relationships/diagramData" Target="../diagrams/data20.xml"/><Relationship Id="rId63" Type="http://schemas.openxmlformats.org/officeDocument/2006/relationships/diagramLayout" Target="../diagrams/layout23.xml"/><Relationship Id="rId68" Type="http://schemas.openxmlformats.org/officeDocument/2006/relationships/diagramLayout" Target="../diagrams/layout24.xml"/><Relationship Id="rId16" Type="http://schemas.microsoft.com/office/2007/relationships/diagramDrawing" Target="../diagrams/drawing13.xml"/><Relationship Id="rId11" Type="http://schemas.microsoft.com/office/2007/relationships/diagramDrawing" Target="../diagrams/drawing12.xml"/><Relationship Id="rId32" Type="http://schemas.openxmlformats.org/officeDocument/2006/relationships/diagramData" Target="../diagrams/data17.xml"/><Relationship Id="rId37" Type="http://schemas.openxmlformats.org/officeDocument/2006/relationships/diagramData" Target="../diagrams/data18.xml"/><Relationship Id="rId53" Type="http://schemas.openxmlformats.org/officeDocument/2006/relationships/diagramLayout" Target="../diagrams/layout21.xml"/><Relationship Id="rId58" Type="http://schemas.openxmlformats.org/officeDocument/2006/relationships/diagramLayout" Target="../diagrams/layout22.xml"/><Relationship Id="rId74" Type="http://schemas.openxmlformats.org/officeDocument/2006/relationships/diagramQuickStyle" Target="../diagrams/quickStyle25.xml"/><Relationship Id="rId79" Type="http://schemas.openxmlformats.org/officeDocument/2006/relationships/diagramQuickStyle" Target="../diagrams/quickStyle26.xml"/><Relationship Id="rId5" Type="http://schemas.openxmlformats.org/officeDocument/2006/relationships/diagramColors" Target="../diagrams/colors11.xml"/><Relationship Id="rId61" Type="http://schemas.microsoft.com/office/2007/relationships/diagramDrawing" Target="../diagrams/drawing22.xml"/><Relationship Id="rId1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Relationship Id="rId43" Type="http://schemas.openxmlformats.org/officeDocument/2006/relationships/diagramLayout" Target="../diagrams/layout19.xml"/><Relationship Id="rId48" Type="http://schemas.openxmlformats.org/officeDocument/2006/relationships/diagramLayout" Target="../diagrams/layout20.xml"/><Relationship Id="rId56" Type="http://schemas.microsoft.com/office/2007/relationships/diagramDrawing" Target="../diagrams/drawing21.xml"/><Relationship Id="rId64" Type="http://schemas.openxmlformats.org/officeDocument/2006/relationships/diagramQuickStyle" Target="../diagrams/quickStyle23.xml"/><Relationship Id="rId69" Type="http://schemas.openxmlformats.org/officeDocument/2006/relationships/diagramQuickStyle" Target="../diagrams/quickStyle24.xml"/><Relationship Id="rId77" Type="http://schemas.openxmlformats.org/officeDocument/2006/relationships/diagramData" Target="../diagrams/data26.xml"/><Relationship Id="rId8" Type="http://schemas.openxmlformats.org/officeDocument/2006/relationships/diagramLayout" Target="../diagrams/layout12.xml"/><Relationship Id="rId51" Type="http://schemas.microsoft.com/office/2007/relationships/diagramDrawing" Target="../diagrams/drawing20.xml"/><Relationship Id="rId72" Type="http://schemas.openxmlformats.org/officeDocument/2006/relationships/diagramData" Target="../diagrams/data25.xml"/><Relationship Id="rId80" Type="http://schemas.openxmlformats.org/officeDocument/2006/relationships/diagramColors" Target="../diagrams/colors26.xml"/><Relationship Id="rId3" Type="http://schemas.openxmlformats.org/officeDocument/2006/relationships/diagramLayout" Target="../diagrams/layout11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38" Type="http://schemas.openxmlformats.org/officeDocument/2006/relationships/diagramLayout" Target="../diagrams/layout18.xml"/><Relationship Id="rId46" Type="http://schemas.microsoft.com/office/2007/relationships/diagramDrawing" Target="../diagrams/drawing19.xml"/><Relationship Id="rId59" Type="http://schemas.openxmlformats.org/officeDocument/2006/relationships/diagramQuickStyle" Target="../diagrams/quickStyle22.xml"/><Relationship Id="rId67" Type="http://schemas.openxmlformats.org/officeDocument/2006/relationships/diagramData" Target="../diagrams/data24.xml"/><Relationship Id="rId20" Type="http://schemas.openxmlformats.org/officeDocument/2006/relationships/diagramColors" Target="../diagrams/colors14.xml"/><Relationship Id="rId41" Type="http://schemas.microsoft.com/office/2007/relationships/diagramDrawing" Target="../diagrams/drawing18.xml"/><Relationship Id="rId54" Type="http://schemas.openxmlformats.org/officeDocument/2006/relationships/diagramQuickStyle" Target="../diagrams/quickStyle21.xml"/><Relationship Id="rId62" Type="http://schemas.openxmlformats.org/officeDocument/2006/relationships/diagramData" Target="../diagrams/data23.xml"/><Relationship Id="rId70" Type="http://schemas.openxmlformats.org/officeDocument/2006/relationships/diagramColors" Target="../diagrams/colors24.xml"/><Relationship Id="rId75" Type="http://schemas.openxmlformats.org/officeDocument/2006/relationships/diagramColors" Target="../diagrams/colors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49" Type="http://schemas.openxmlformats.org/officeDocument/2006/relationships/diagramQuickStyle" Target="../diagrams/quickStyle20.xml"/><Relationship Id="rId57" Type="http://schemas.openxmlformats.org/officeDocument/2006/relationships/diagramData" Target="../diagrams/data22.xml"/><Relationship Id="rId10" Type="http://schemas.openxmlformats.org/officeDocument/2006/relationships/diagramColors" Target="../diagrams/colors12.xml"/><Relationship Id="rId31" Type="http://schemas.microsoft.com/office/2007/relationships/diagramDrawing" Target="../diagrams/drawing16.xml"/><Relationship Id="rId44" Type="http://schemas.openxmlformats.org/officeDocument/2006/relationships/diagramQuickStyle" Target="../diagrams/quickStyle19.xml"/><Relationship Id="rId52" Type="http://schemas.openxmlformats.org/officeDocument/2006/relationships/diagramData" Target="../diagrams/data21.xml"/><Relationship Id="rId60" Type="http://schemas.openxmlformats.org/officeDocument/2006/relationships/diagramColors" Target="../diagrams/colors22.xml"/><Relationship Id="rId65" Type="http://schemas.openxmlformats.org/officeDocument/2006/relationships/diagramColors" Target="../diagrams/colors23.xml"/><Relationship Id="rId73" Type="http://schemas.openxmlformats.org/officeDocument/2006/relationships/diagramLayout" Target="../diagrams/layout25.xml"/><Relationship Id="rId78" Type="http://schemas.openxmlformats.org/officeDocument/2006/relationships/diagramLayout" Target="../diagrams/layout26.xml"/><Relationship Id="rId81" Type="http://schemas.microsoft.com/office/2007/relationships/diagramDrawing" Target="../diagrams/drawing2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9" Type="http://schemas.openxmlformats.org/officeDocument/2006/relationships/diagramQuickStyle" Target="../diagrams/quickStyle18.xml"/><Relationship Id="rId34" Type="http://schemas.openxmlformats.org/officeDocument/2006/relationships/diagramQuickStyle" Target="../diagrams/quickStyle17.xml"/><Relationship Id="rId50" Type="http://schemas.openxmlformats.org/officeDocument/2006/relationships/diagramColors" Target="../diagrams/colors20.xml"/><Relationship Id="rId55" Type="http://schemas.openxmlformats.org/officeDocument/2006/relationships/diagramColors" Target="../diagrams/colors21.xml"/><Relationship Id="rId76" Type="http://schemas.microsoft.com/office/2007/relationships/diagramDrawing" Target="../diagrams/drawing25.xml"/><Relationship Id="rId7" Type="http://schemas.openxmlformats.org/officeDocument/2006/relationships/diagramData" Target="../diagrams/data12.xml"/><Relationship Id="rId71" Type="http://schemas.microsoft.com/office/2007/relationships/diagramDrawing" Target="../diagrams/drawing24.xml"/><Relationship Id="rId2" Type="http://schemas.openxmlformats.org/officeDocument/2006/relationships/diagramData" Target="../diagrams/data11.xml"/><Relationship Id="rId29" Type="http://schemas.openxmlformats.org/officeDocument/2006/relationships/diagramQuickStyle" Target="../diagrams/quickStyle16.xml"/><Relationship Id="rId24" Type="http://schemas.openxmlformats.org/officeDocument/2006/relationships/diagramQuickStyle" Target="../diagrams/quickStyle15.xml"/><Relationship Id="rId40" Type="http://schemas.openxmlformats.org/officeDocument/2006/relationships/diagramColors" Target="../diagrams/colors18.xml"/><Relationship Id="rId45" Type="http://schemas.openxmlformats.org/officeDocument/2006/relationships/diagramColors" Target="../diagrams/colors19.xml"/><Relationship Id="rId66" Type="http://schemas.microsoft.com/office/2007/relationships/diagramDrawing" Target="../diagrams/drawing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28.xml"/><Relationship Id="rId18" Type="http://schemas.microsoft.com/office/2007/relationships/diagramDrawing" Target="../diagrams/drawing29.xml"/><Relationship Id="rId26" Type="http://schemas.openxmlformats.org/officeDocument/2006/relationships/diagramData" Target="../diagrams/data31.xml"/><Relationship Id="rId3" Type="http://schemas.openxmlformats.org/officeDocument/2006/relationships/diagramLayout" Target="../diagrams/layout27.xml"/><Relationship Id="rId21" Type="http://schemas.openxmlformats.org/officeDocument/2006/relationships/diagramLayout" Target="../diagrams/layout30.xml"/><Relationship Id="rId7" Type="http://schemas.openxmlformats.org/officeDocument/2006/relationships/image" Target="../media/image36.png"/><Relationship Id="rId12" Type="http://schemas.openxmlformats.org/officeDocument/2006/relationships/diagramColors" Target="../diagrams/colors28.xml"/><Relationship Id="rId17" Type="http://schemas.openxmlformats.org/officeDocument/2006/relationships/diagramColors" Target="../diagrams/colors29.xml"/><Relationship Id="rId25" Type="http://schemas.openxmlformats.org/officeDocument/2006/relationships/image" Target="../media/image39.png"/><Relationship Id="rId2" Type="http://schemas.openxmlformats.org/officeDocument/2006/relationships/diagramData" Target="../diagrams/data27.xml"/><Relationship Id="rId16" Type="http://schemas.openxmlformats.org/officeDocument/2006/relationships/diagramQuickStyle" Target="../diagrams/quickStyle29.xml"/><Relationship Id="rId20" Type="http://schemas.openxmlformats.org/officeDocument/2006/relationships/diagramData" Target="../diagrams/data30.xml"/><Relationship Id="rId29" Type="http://schemas.openxmlformats.org/officeDocument/2006/relationships/diagramColors" Target="../diagrams/colors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openxmlformats.org/officeDocument/2006/relationships/diagramQuickStyle" Target="../diagrams/quickStyle28.xml"/><Relationship Id="rId24" Type="http://schemas.microsoft.com/office/2007/relationships/diagramDrawing" Target="../diagrams/drawing30.xml"/><Relationship Id="rId5" Type="http://schemas.openxmlformats.org/officeDocument/2006/relationships/diagramColors" Target="../diagrams/colors27.xml"/><Relationship Id="rId15" Type="http://schemas.openxmlformats.org/officeDocument/2006/relationships/diagramLayout" Target="../diagrams/layout29.xml"/><Relationship Id="rId23" Type="http://schemas.openxmlformats.org/officeDocument/2006/relationships/diagramColors" Target="../diagrams/colors30.xml"/><Relationship Id="rId28" Type="http://schemas.openxmlformats.org/officeDocument/2006/relationships/diagramQuickStyle" Target="../diagrams/quickStyle31.xml"/><Relationship Id="rId10" Type="http://schemas.openxmlformats.org/officeDocument/2006/relationships/diagramLayout" Target="../diagrams/layout28.xml"/><Relationship Id="rId19" Type="http://schemas.openxmlformats.org/officeDocument/2006/relationships/image" Target="../media/image38.png"/><Relationship Id="rId31" Type="http://schemas.openxmlformats.org/officeDocument/2006/relationships/image" Target="../media/image40.png"/><Relationship Id="rId4" Type="http://schemas.openxmlformats.org/officeDocument/2006/relationships/diagramQuickStyle" Target="../diagrams/quickStyle27.xml"/><Relationship Id="rId9" Type="http://schemas.openxmlformats.org/officeDocument/2006/relationships/diagramData" Target="../diagrams/data28.xml"/><Relationship Id="rId14" Type="http://schemas.openxmlformats.org/officeDocument/2006/relationships/diagramData" Target="../diagrams/data29.xml"/><Relationship Id="rId22" Type="http://schemas.openxmlformats.org/officeDocument/2006/relationships/diagramQuickStyle" Target="../diagrams/quickStyle30.xml"/><Relationship Id="rId27" Type="http://schemas.openxmlformats.org/officeDocument/2006/relationships/diagramLayout" Target="../diagrams/layout31.xml"/><Relationship Id="rId30" Type="http://schemas.microsoft.com/office/2007/relationships/diagramDrawing" Target="../diagrams/drawing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18" Type="http://schemas.openxmlformats.org/officeDocument/2006/relationships/diagramLayout" Target="../diagrams/layout35.xml"/><Relationship Id="rId26" Type="http://schemas.microsoft.com/office/2007/relationships/diagramDrawing" Target="../diagrams/drawing36.xml"/><Relationship Id="rId3" Type="http://schemas.openxmlformats.org/officeDocument/2006/relationships/diagramLayout" Target="../diagrams/layout32.xml"/><Relationship Id="rId21" Type="http://schemas.microsoft.com/office/2007/relationships/diagramDrawing" Target="../diagrams/drawing35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17" Type="http://schemas.openxmlformats.org/officeDocument/2006/relationships/diagramData" Target="../diagrams/data35.xml"/><Relationship Id="rId25" Type="http://schemas.openxmlformats.org/officeDocument/2006/relationships/diagramColors" Target="../diagrams/colors36.xml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20" Type="http://schemas.openxmlformats.org/officeDocument/2006/relationships/diagramColors" Target="../diagrams/colors35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24" Type="http://schemas.openxmlformats.org/officeDocument/2006/relationships/diagramQuickStyle" Target="../diagrams/quickStyle36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23" Type="http://schemas.openxmlformats.org/officeDocument/2006/relationships/diagramLayout" Target="../diagrams/layout36.xml"/><Relationship Id="rId28" Type="http://schemas.openxmlformats.org/officeDocument/2006/relationships/image" Target="../media/image42.png"/><Relationship Id="rId10" Type="http://schemas.openxmlformats.org/officeDocument/2006/relationships/diagramColors" Target="../diagrams/colors33.xml"/><Relationship Id="rId19" Type="http://schemas.openxmlformats.org/officeDocument/2006/relationships/diagramQuickStyle" Target="../diagrams/quickStyle35.xml"/><Relationship Id="rId31" Type="http://schemas.openxmlformats.org/officeDocument/2006/relationships/image" Target="../media/image44.png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Relationship Id="rId22" Type="http://schemas.openxmlformats.org/officeDocument/2006/relationships/diagramData" Target="../diagrams/data36.xml"/><Relationship Id="rId27" Type="http://schemas.openxmlformats.org/officeDocument/2006/relationships/image" Target="../media/image41.png"/><Relationship Id="rId3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5052"/>
            <a:ext cx="9144000" cy="6852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5722810"/>
            <a:ext cx="1656184" cy="1135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8488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Информационный лабиринт</a:t>
            </a:r>
            <a:endParaRPr lang="ru-RU" sz="5400" b="1" dirty="0">
              <a:ln/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4176464" cy="2622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-9058"/>
            <a:ext cx="8712968" cy="1196752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пословицу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687" y="845227"/>
            <a:ext cx="428396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chemeClr val="accent3"/>
                </a:solidFill>
                <a:latin typeface="Arial Unicode MS" panose="020B0604020202020204" pitchFamily="34" charset="-128"/>
              </a:rPr>
              <a:t>Измененные пословицы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1751" y="853965"/>
            <a:ext cx="39959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chemeClr val="accent3"/>
                </a:solidFill>
                <a:latin typeface="Arial Unicode MS" panose="020B0604020202020204" pitchFamily="34" charset="-128"/>
              </a:rPr>
              <a:t>Известные пословицы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47936592"/>
              </p:ext>
            </p:extLst>
          </p:nvPr>
        </p:nvGraphicFramePr>
        <p:xfrm>
          <a:off x="75786" y="1377185"/>
          <a:ext cx="44279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296882630"/>
              </p:ext>
            </p:extLst>
          </p:nvPr>
        </p:nvGraphicFramePr>
        <p:xfrm>
          <a:off x="4855325" y="1332976"/>
          <a:ext cx="411042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13619391"/>
              </p:ext>
            </p:extLst>
          </p:nvPr>
        </p:nvGraphicFramePr>
        <p:xfrm>
          <a:off x="75786" y="1841170"/>
          <a:ext cx="4427984" cy="57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615608034"/>
              </p:ext>
            </p:extLst>
          </p:nvPr>
        </p:nvGraphicFramePr>
        <p:xfrm>
          <a:off x="4864618" y="1904860"/>
          <a:ext cx="411042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79370308"/>
              </p:ext>
            </p:extLst>
          </p:nvPr>
        </p:nvGraphicFramePr>
        <p:xfrm>
          <a:off x="87358" y="2508692"/>
          <a:ext cx="44164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31164382"/>
              </p:ext>
            </p:extLst>
          </p:nvPr>
        </p:nvGraphicFramePr>
        <p:xfrm>
          <a:off x="4850108" y="2609113"/>
          <a:ext cx="412493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134362904"/>
              </p:ext>
            </p:extLst>
          </p:nvPr>
        </p:nvGraphicFramePr>
        <p:xfrm>
          <a:off x="87358" y="3350143"/>
          <a:ext cx="44164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93261130"/>
              </p:ext>
            </p:extLst>
          </p:nvPr>
        </p:nvGraphicFramePr>
        <p:xfrm>
          <a:off x="4864618" y="3312065"/>
          <a:ext cx="410112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454831058"/>
              </p:ext>
            </p:extLst>
          </p:nvPr>
        </p:nvGraphicFramePr>
        <p:xfrm>
          <a:off x="75786" y="3906247"/>
          <a:ext cx="442798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805018418"/>
              </p:ext>
            </p:extLst>
          </p:nvPr>
        </p:nvGraphicFramePr>
        <p:xfrm>
          <a:off x="4881465" y="4099793"/>
          <a:ext cx="409357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209852261"/>
              </p:ext>
            </p:extLst>
          </p:nvPr>
        </p:nvGraphicFramePr>
        <p:xfrm>
          <a:off x="75786" y="4739349"/>
          <a:ext cx="4427984" cy="27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595152078"/>
              </p:ext>
            </p:extLst>
          </p:nvPr>
        </p:nvGraphicFramePr>
        <p:xfrm>
          <a:off x="4896634" y="4638491"/>
          <a:ext cx="40784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510829473"/>
              </p:ext>
            </p:extLst>
          </p:nvPr>
        </p:nvGraphicFramePr>
        <p:xfrm>
          <a:off x="82682" y="5150343"/>
          <a:ext cx="44210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663011392"/>
              </p:ext>
            </p:extLst>
          </p:nvPr>
        </p:nvGraphicFramePr>
        <p:xfrm>
          <a:off x="4913482" y="5250764"/>
          <a:ext cx="406155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833280466"/>
              </p:ext>
            </p:extLst>
          </p:nvPr>
        </p:nvGraphicFramePr>
        <p:xfrm>
          <a:off x="73687" y="5822730"/>
          <a:ext cx="443008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216113247"/>
              </p:ext>
            </p:extLst>
          </p:nvPr>
        </p:nvGraphicFramePr>
        <p:xfrm>
          <a:off x="4913482" y="5863037"/>
          <a:ext cx="405226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0" grpId="0">
        <p:bldAsOne/>
      </p:bldGraphic>
      <p:bldGraphic spid="24" grpId="0">
        <p:bldAsOne/>
      </p:bldGraphic>
      <p:bldGraphic spid="28" grpId="0">
        <p:bldAsOne/>
      </p:bldGraphic>
      <p:bldGraphic spid="32" grpId="0">
        <p:bldAsOne/>
      </p:bldGraphic>
      <p:bldGraphic spid="36" grpId="0">
        <p:bldAsOne/>
      </p:bldGraphic>
      <p:bldGraphic spid="40" grpId="0">
        <p:bldAsOne/>
      </p:bldGraphic>
      <p:bldGraphic spid="4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91" y="996732"/>
            <a:ext cx="8352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ввода информации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55576" y="485730"/>
            <a:ext cx="7416824" cy="639014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4102" y="1309802"/>
            <a:ext cx="3513782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1.Алфавитно-цифровая </a:t>
            </a:r>
            <a:r>
              <a:rPr lang="ru-RU" sz="1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800">
            <a:off x="485339" y="1548853"/>
            <a:ext cx="1198991" cy="978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9837" y="2400411"/>
            <a:ext cx="2262351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2.Манипулятор </a:t>
            </a:r>
            <a:r>
              <a:rPr lang="ru-RU" sz="1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2" y="2611394"/>
            <a:ext cx="936104" cy="9361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4102" y="3497235"/>
            <a:ext cx="284074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3.Тачпад, сенсорная </a:t>
            </a:r>
            <a:r>
              <a:rPr lang="ru-RU" sz="1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7" y="3882967"/>
            <a:ext cx="819450" cy="81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9837" y="4746121"/>
            <a:ext cx="1100879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4.Трекбол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3" y="5128379"/>
            <a:ext cx="761661" cy="6435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26922" y="1309802"/>
            <a:ext cx="1274388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5.Джойстик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2222"/>
            <a:ext cx="872736" cy="6981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26922" y="2400411"/>
            <a:ext cx="246170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6.Графический </a:t>
            </a:r>
            <a:r>
              <a:rPr lang="ru-RU" sz="1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615">
            <a:off x="4030270" y="2719669"/>
            <a:ext cx="1014783" cy="7578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26922" y="3541050"/>
            <a:ext cx="1027974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7.Сканер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42" y="3879604"/>
            <a:ext cx="890214" cy="8371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926921" y="4791739"/>
            <a:ext cx="1403076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8.Веб-камера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2" y="5084483"/>
            <a:ext cx="847895" cy="84789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56176" y="2738965"/>
            <a:ext cx="254839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9.Цифровой </a:t>
            </a:r>
            <a:r>
              <a:rPr lang="ru-RU" sz="1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71" y="3002592"/>
            <a:ext cx="1327839" cy="132783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00192" y="4400619"/>
            <a:ext cx="1452642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10.Микрофо́н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9132" y="4716796"/>
            <a:ext cx="371563" cy="11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6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55576" y="485730"/>
            <a:ext cx="7416824" cy="639014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«Назовите»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091" y="996732"/>
            <a:ext cx="8352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вывода информации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24240"/>
            <a:ext cx="2034882" cy="14791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2132856"/>
            <a:ext cx="1286955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Монитор.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69" y="2415088"/>
            <a:ext cx="1733991" cy="17339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3711676"/>
            <a:ext cx="2336089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Наушники, колонки.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6" y="3943860"/>
            <a:ext cx="2942999" cy="20600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5034637"/>
            <a:ext cx="136815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ринтер.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73" y="1379914"/>
            <a:ext cx="3056446" cy="13972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10395" y="2132856"/>
            <a:ext cx="873637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Факс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22" y="2747576"/>
            <a:ext cx="2205144" cy="16561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56402" y="3711676"/>
            <a:ext cx="1172629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Плоттер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10" y="4293096"/>
            <a:ext cx="2728009" cy="18301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86831" y="5030425"/>
            <a:ext cx="1291251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Проектор</a:t>
            </a:r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2426" y="375850"/>
            <a:ext cx="8208911" cy="949322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822430"/>
            <a:ext cx="82089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>
              <a:lnSpc>
                <a:spcPct val="80000"/>
              </a:lnSpc>
              <a:spcBef>
                <a:spcPts val="250"/>
              </a:spcBef>
              <a:buSzPct val="80000"/>
            </a:pPr>
            <a:r>
              <a:rPr lang="ru-RU" b="1" dirty="0" smtClean="0">
                <a:solidFill>
                  <a:srgbClr val="002060"/>
                </a:solidFill>
              </a:rPr>
              <a:t>Он </a:t>
            </a:r>
            <a:r>
              <a:rPr lang="ru-RU" b="1" dirty="0">
                <a:solidFill>
                  <a:srgbClr val="002060"/>
                </a:solidFill>
              </a:rPr>
              <a:t>быстрее человека перемножит два числа,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нем сто раз библиотека поместиться бы смогла,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Только там открыть возможно сто окошек за минуту.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Угадать совсем несложно, что загадка про ... </a:t>
            </a:r>
            <a:r>
              <a:rPr lang="ru-RU" b="1" dirty="0" smtClean="0">
                <a:solidFill>
                  <a:srgbClr val="002060"/>
                </a:solidFill>
              </a:rPr>
              <a:t>***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-На </a:t>
            </a:r>
            <a:r>
              <a:rPr lang="ru-RU" b="1" dirty="0">
                <a:solidFill>
                  <a:srgbClr val="002060"/>
                </a:solidFill>
              </a:rPr>
              <a:t>столе он перед нами, на него направлен взор,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Подчиняется программе, носит имя ...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***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-Под </a:t>
            </a:r>
            <a:r>
              <a:rPr lang="ru-RU" b="1" dirty="0">
                <a:solidFill>
                  <a:srgbClr val="002060"/>
                </a:solidFill>
              </a:rPr>
              <a:t>дисплеем - главный блок: там бежит электроток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 самым важным микросхемам. Этот блок зовут </a:t>
            </a:r>
            <a:r>
              <a:rPr lang="ru-RU" b="1" dirty="0" smtClean="0">
                <a:solidFill>
                  <a:srgbClr val="002060"/>
                </a:solidFill>
              </a:rPr>
              <a:t>... </a:t>
            </a:r>
          </a:p>
          <a:p>
            <a:pPr>
              <a:lnSpc>
                <a:spcPct val="80000"/>
              </a:lnSpc>
              <a:spcBef>
                <a:spcPts val="250"/>
              </a:spcBef>
              <a:buSzPct val="80000"/>
            </a:pPr>
            <a:r>
              <a:rPr lang="ru-RU" b="1" dirty="0" smtClean="0">
                <a:solidFill>
                  <a:srgbClr val="002060"/>
                </a:solidFill>
              </a:rPr>
              <a:t>-Вставишь </a:t>
            </a:r>
            <a:r>
              <a:rPr lang="ru-RU" b="1" dirty="0">
                <a:solidFill>
                  <a:srgbClr val="002060"/>
                </a:solidFill>
              </a:rPr>
              <a:t>диск в него, и вот —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Заработал ...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***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-Нет</a:t>
            </a:r>
            <a:r>
              <a:rPr lang="ru-RU" b="1" dirty="0">
                <a:solidFill>
                  <a:srgbClr val="002060"/>
                </a:solidFill>
              </a:rPr>
              <a:t>, она – не пианино, только клавиш в ней – не счесть!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Алфавита там картина, знаки, цифры тоже есть.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Очень тонкая натура. Имя ей ...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endParaRPr lang="ru-RU" dirty="0">
              <a:latin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7948294"/>
              </p:ext>
            </p:extLst>
          </p:nvPr>
        </p:nvGraphicFramePr>
        <p:xfrm>
          <a:off x="6732240" y="2040127"/>
          <a:ext cx="151216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96" y="1246425"/>
            <a:ext cx="1080121" cy="7620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05" y="2561099"/>
            <a:ext cx="663832" cy="867124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60270313"/>
              </p:ext>
            </p:extLst>
          </p:nvPr>
        </p:nvGraphicFramePr>
        <p:xfrm>
          <a:off x="6599361" y="2884062"/>
          <a:ext cx="14159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312484279"/>
              </p:ext>
            </p:extLst>
          </p:nvPr>
        </p:nvGraphicFramePr>
        <p:xfrm>
          <a:off x="6412066" y="3755031"/>
          <a:ext cx="1566067" cy="31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13" y="3453693"/>
            <a:ext cx="723204" cy="916608"/>
          </a:xfrm>
          <a:prstGeom prst="rect">
            <a:avLst/>
          </a:prstGeom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309212877"/>
              </p:ext>
            </p:extLst>
          </p:nvPr>
        </p:nvGraphicFramePr>
        <p:xfrm>
          <a:off x="3170850" y="4108430"/>
          <a:ext cx="14260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874881" cy="692979"/>
          </a:xfrm>
          <a:prstGeom prst="rect">
            <a:avLst/>
          </a:prstGeom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517997410"/>
              </p:ext>
            </p:extLst>
          </p:nvPr>
        </p:nvGraphicFramePr>
        <p:xfrm>
          <a:off x="4370904" y="5179619"/>
          <a:ext cx="173957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73" y="4849022"/>
            <a:ext cx="1049734" cy="85666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6065" y="1133534"/>
            <a:ext cx="6472996" cy="751555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80000"/>
              </a:lnSpc>
              <a:spcBef>
                <a:spcPts val="250"/>
              </a:spcBef>
              <a:buSzPct val="80000"/>
            </a:pPr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болельщиков: разгадать загадки.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5" grpId="0">
        <p:bldAsOne/>
      </p:bldGraphic>
      <p:bldGraphic spid="17" grpId="0">
        <p:bldAsOne/>
      </p:bldGraphic>
      <p:bldGraphic spid="22" grpId="0">
        <p:bldAsOne/>
      </p:bldGraphic>
      <p:bldGraphic spid="2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39752" y="1124744"/>
            <a:ext cx="64731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>
              <a:lnSpc>
                <a:spcPct val="80000"/>
              </a:lnSpc>
              <a:spcBef>
                <a:spcPts val="250"/>
              </a:spcBef>
              <a:buSzPct val="80000"/>
            </a:pPr>
            <a:r>
              <a:rPr lang="ru-RU" b="1" dirty="0" smtClean="0">
                <a:solidFill>
                  <a:srgbClr val="002060"/>
                </a:solidFill>
              </a:rPr>
              <a:t>Если </a:t>
            </a:r>
            <a:r>
              <a:rPr lang="ru-RU" b="1" dirty="0">
                <a:solidFill>
                  <a:srgbClr val="002060"/>
                </a:solidFill>
              </a:rPr>
              <a:t>я в игру играю, то на кнопки нажимаю.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Кнопки, рычаги и хвостик. Догадались? Это ...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***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Компьютер будет молчалив, коль нет с ним рядом дев таких.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А если есть - он говорит, поет, играет и пищит.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Стоят над ним в сторонке близняшки две – ...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***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Бывает струйный, лазерный бывает. Его всегда печатать заставляют.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на бумагу распечатает, что нужно. Печатник этот всем нам очень </a:t>
            </a:r>
            <a:r>
              <a:rPr lang="ru-RU" b="1" dirty="0" smtClean="0">
                <a:solidFill>
                  <a:srgbClr val="002060"/>
                </a:solidFill>
              </a:rPr>
              <a:t>нужен</a:t>
            </a:r>
          </a:p>
          <a:p>
            <a:pPr>
              <a:lnSpc>
                <a:spcPct val="80000"/>
              </a:lnSpc>
              <a:spcBef>
                <a:spcPts val="250"/>
              </a:spcBef>
              <a:buSzPct val="80000"/>
            </a:pPr>
            <a:r>
              <a:rPr lang="ru-RU" b="1" dirty="0" smtClean="0">
                <a:solidFill>
                  <a:srgbClr val="002060"/>
                </a:solidFill>
              </a:rPr>
              <a:t>***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помощью такого устройства скопировать книгу можно.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Тексты, картинки любые станут с ним </a:t>
            </a:r>
            <a:r>
              <a:rPr lang="ru-RU" b="1" dirty="0" smtClean="0">
                <a:solidFill>
                  <a:srgbClr val="002060"/>
                </a:solidFill>
              </a:rPr>
              <a:t>цифровыми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***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Указатель на экране буквам всем укажет место.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ним работать легче станет, он – экранная пометка.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экране видит взор, как мигает мне </a:t>
            </a:r>
            <a:r>
              <a:rPr lang="ru-RU" b="1" dirty="0" smtClean="0">
                <a:solidFill>
                  <a:srgbClr val="002060"/>
                </a:solidFill>
              </a:rPr>
              <a:t>...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992888" cy="751555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80000"/>
              </a:lnSpc>
              <a:spcBef>
                <a:spcPts val="250"/>
              </a:spcBef>
              <a:buSzPct val="80000"/>
            </a:pPr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болельщиков: разгадать загадки.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907070"/>
              </p:ext>
            </p:extLst>
          </p:nvPr>
        </p:nvGraphicFramePr>
        <p:xfrm>
          <a:off x="939351" y="1569060"/>
          <a:ext cx="152477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22048103"/>
              </p:ext>
            </p:extLst>
          </p:nvPr>
        </p:nvGraphicFramePr>
        <p:xfrm>
          <a:off x="1187624" y="2648558"/>
          <a:ext cx="127650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97218853"/>
              </p:ext>
            </p:extLst>
          </p:nvPr>
        </p:nvGraphicFramePr>
        <p:xfrm>
          <a:off x="1107473" y="3728056"/>
          <a:ext cx="14368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90226895"/>
              </p:ext>
            </p:extLst>
          </p:nvPr>
        </p:nvGraphicFramePr>
        <p:xfrm>
          <a:off x="1400011" y="4622888"/>
          <a:ext cx="112364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35362096"/>
              </p:ext>
            </p:extLst>
          </p:nvPr>
        </p:nvGraphicFramePr>
        <p:xfrm>
          <a:off x="1321463" y="5392882"/>
          <a:ext cx="120218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186">
            <a:off x="386547" y="1043767"/>
            <a:ext cx="961690" cy="7693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7" y="1898112"/>
            <a:ext cx="1054538" cy="10545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4" y="2874936"/>
            <a:ext cx="988024" cy="9880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6" y="4070008"/>
            <a:ext cx="920802" cy="865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1" y="5021846"/>
            <a:ext cx="478121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13" grpId="0">
        <p:bldAsOne/>
      </p:bldGraphic>
      <p:bldGraphic spid="15" grpId="0">
        <p:bldAsOne/>
      </p:bldGraphic>
      <p:bldGraphic spid="1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5052"/>
            <a:ext cx="9144000" cy="6852948"/>
          </a:xfrm>
          <a:prstGeom prst="rect">
            <a:avLst/>
          </a:prstGeom>
        </p:spPr>
      </p:pic>
      <p:pic>
        <p:nvPicPr>
          <p:cNvPr id="5" name="Рисунок 4" descr="http://ped-kopilka.ru/upload/blogs/24557_e3857501d5e5d77182840e9d7f215415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40871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2" y="0"/>
            <a:ext cx="9144000" cy="68529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323530"/>
            <a:ext cx="7992888" cy="110799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команд» </a:t>
            </a:r>
            <a:endParaRPr lang="ru-RU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9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60894"/>
            <a:ext cx="7107659" cy="110799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ln/>
                <a:solidFill>
                  <a:schemeClr val="accent3"/>
                </a:solidFill>
              </a:rPr>
              <a:t>Перестановки</a:t>
            </a:r>
            <a:r>
              <a:rPr lang="ru-RU" sz="6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6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667" y="1222666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слова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2983432"/>
              </p:ext>
            </p:extLst>
          </p:nvPr>
        </p:nvGraphicFramePr>
        <p:xfrm>
          <a:off x="589190" y="2053778"/>
          <a:ext cx="228081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8193958"/>
              </p:ext>
            </p:extLst>
          </p:nvPr>
        </p:nvGraphicFramePr>
        <p:xfrm>
          <a:off x="589190" y="2586011"/>
          <a:ext cx="114165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0267028"/>
              </p:ext>
            </p:extLst>
          </p:nvPr>
        </p:nvGraphicFramePr>
        <p:xfrm>
          <a:off x="589190" y="3080343"/>
          <a:ext cx="1462452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37445442"/>
              </p:ext>
            </p:extLst>
          </p:nvPr>
        </p:nvGraphicFramePr>
        <p:xfrm>
          <a:off x="602892" y="3665118"/>
          <a:ext cx="175945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5806306"/>
              </p:ext>
            </p:extLst>
          </p:nvPr>
        </p:nvGraphicFramePr>
        <p:xfrm>
          <a:off x="589190" y="4249893"/>
          <a:ext cx="169469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995936" y="1219326"/>
            <a:ext cx="425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08495335"/>
              </p:ext>
            </p:extLst>
          </p:nvPr>
        </p:nvGraphicFramePr>
        <p:xfrm>
          <a:off x="4184849" y="2053665"/>
          <a:ext cx="226760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2647429"/>
              </p:ext>
            </p:extLst>
          </p:nvPr>
        </p:nvGraphicFramePr>
        <p:xfrm>
          <a:off x="4184849" y="2595616"/>
          <a:ext cx="114165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700094787"/>
              </p:ext>
            </p:extLst>
          </p:nvPr>
        </p:nvGraphicFramePr>
        <p:xfrm>
          <a:off x="4225738" y="3086475"/>
          <a:ext cx="1451231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187820992"/>
              </p:ext>
            </p:extLst>
          </p:nvPr>
        </p:nvGraphicFramePr>
        <p:xfrm>
          <a:off x="4225738" y="3665118"/>
          <a:ext cx="176727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242860425"/>
              </p:ext>
            </p:extLst>
          </p:nvPr>
        </p:nvGraphicFramePr>
        <p:xfrm>
          <a:off x="4225738" y="4251227"/>
          <a:ext cx="169469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</p:spTree>
    <p:extLst>
      <p:ext uri="{BB962C8B-B14F-4D97-AF65-F5344CB8AC3E}">
        <p14:creationId xmlns:p14="http://schemas.microsoft.com/office/powerpoint/2010/main" val="53514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6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9144000" cy="68529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36554"/>
            <a:ext cx="7272808" cy="846312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5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00" b="1" dirty="0" smtClean="0">
                <a:ln/>
                <a:solidFill>
                  <a:schemeClr val="accent3"/>
                </a:solidFill>
              </a:rPr>
              <a:t>Великие мудрецы</a:t>
            </a:r>
            <a:r>
              <a:rPr lang="ru-RU" sz="105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5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24744"/>
            <a:ext cx="80288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первой команды.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Наука о законах, методах и способах накопления, обработки и передачи информации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Устройство ввода звуковой информации в компьютер.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Организованная последовательность действий.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Основное устройство ввода информации.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Сколько байт в одном килобайте?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Огнестрельное название жесткого диска.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Сколько органов чувств у человека?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Вредоносная программа, которая сама себя приписывает к другим программам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Минимальная единица измерения количества информации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Что в глубокой древности использовали в качестве инструмента для счета?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Взаимодействие пользователя и компьютера.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601724"/>
            <a:ext cx="1965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(информатика)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821180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(микрофон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2102779"/>
            <a:ext cx="2573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(алгоритм или план)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359494"/>
            <a:ext cx="1769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(клавиатура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3070" y="2602071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(1024)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847" y="2841148"/>
            <a:ext cx="1550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(винчестер)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4351" y="31110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89757" y="3138253"/>
            <a:ext cx="963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(вирус)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67344" y="3622581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(бит)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1204" y="3796670"/>
            <a:ext cx="844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(рука)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66810" y="4110177"/>
            <a:ext cx="1689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(интерфейс)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9" y="4148254"/>
            <a:ext cx="1263547" cy="13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9144000" cy="6852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второй команды.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"Мозг" компьютера.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Сколько бит в одном байте?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Устройство вывода звуковой информации из компьютера.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Именованная область данных на носителе информации.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каком напряжении в сети работает компьютер?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Устройство ввода информации с бумажного листа. 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Максимальная единица измерения количества информации.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Программа для подключения дополнительных устройств, например, принтера или сканера.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Специальный указатель, показывающий место на экране, где появится следующий символ.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Знания, сведения из окружающего мира.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Устройство, позволяющее распечатывать информацию из компьютера.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36554"/>
            <a:ext cx="7272808" cy="846312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5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00" b="1" dirty="0" smtClean="0">
                <a:ln/>
                <a:solidFill>
                  <a:schemeClr val="accent3"/>
                </a:solidFill>
              </a:rPr>
              <a:t>Великие мудрецы</a:t>
            </a:r>
            <a:r>
              <a:rPr lang="ru-RU" sz="105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5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332800"/>
            <a:ext cx="2276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(микропроцессор)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699" y="1637049"/>
            <a:ext cx="2968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(колонки или наушники)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1258" y="159817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2054813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(файл)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2352001"/>
            <a:ext cx="148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(220 вольт)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04844" y="2591404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(сканер) 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4679" y="2791467"/>
            <a:ext cx="1518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(терабайт)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335699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(драйвер)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42681" y="3807036"/>
            <a:ext cx="98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(курсор)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2664" y="4029871"/>
            <a:ext cx="162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(информация)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7577" y="4098692"/>
            <a:ext cx="1348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(принтер)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76" y="4145023"/>
            <a:ext cx="1263547" cy="13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9144000" cy="6852948"/>
          </a:xfrm>
          <a:prstGeom prst="rect">
            <a:avLst/>
          </a:prstGeom>
        </p:spPr>
      </p:pic>
      <p:pic>
        <p:nvPicPr>
          <p:cNvPr id="9" name="Picture 16" descr="j0292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424" y="5875337"/>
            <a:ext cx="77311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397560"/>
            <a:ext cx="7848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Сопоставление</a:t>
            </a:r>
            <a:r>
              <a:rPr lang="ru-RU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2011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 какому из информационных процессов: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Обработка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Хранение информации;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Передача информации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отнести следующие действия: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Решение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математике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в классном журнале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Разгадывание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Чтение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собственного сочинения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Переписка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Интернету 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6.Составление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Запись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диск фильма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Разговор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друзей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Запись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задания в дневнике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10.Просмотр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 по телевизору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Рассказ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 уроке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Заполнение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читательского дневника</a:t>
            </a:r>
          </a:p>
        </p:txBody>
      </p:sp>
    </p:spTree>
    <p:extLst>
      <p:ext uri="{BB962C8B-B14F-4D97-AF65-F5344CB8AC3E}">
        <p14:creationId xmlns:p14="http://schemas.microsoft.com/office/powerpoint/2010/main" val="29899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27784" y="153462"/>
            <a:ext cx="6231160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для 1 команды»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ped-kopilka.ru/upload/blogs/24557_08497356b766f08be4f279e23dc4d916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7" y="965161"/>
            <a:ext cx="5981700" cy="196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ped-kopilka.ru/upload/blogs/24557_c4ad4dfa34fd4e4f76dd99e69af364c3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7" y="3226465"/>
            <a:ext cx="5981700" cy="172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ed-kopilka.ru/upload/blogs/24557_ffade04ba371e8e9f98bc6ee488a81f1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85184"/>
            <a:ext cx="5981700" cy="16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563575"/>
            <a:ext cx="231024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>
                <a:ln/>
                <a:solidFill>
                  <a:schemeClr val="accent3"/>
                </a:solidFill>
              </a:rPr>
              <a:t>«Программист</a:t>
            </a:r>
            <a:r>
              <a:rPr lang="ru-RU" sz="2000" b="1" i="1" dirty="0" smtClean="0">
                <a:ln/>
                <a:solidFill>
                  <a:schemeClr val="accent3"/>
                </a:solidFill>
              </a:rPr>
              <a:t>»</a:t>
            </a:r>
            <a:endParaRPr lang="ru-RU" sz="20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79967"/>
            <a:ext cx="193008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>
                <a:ln/>
                <a:solidFill>
                  <a:schemeClr val="accent3"/>
                </a:solidFill>
              </a:rPr>
              <a:t>«Винчестер</a:t>
            </a:r>
            <a:r>
              <a:rPr lang="ru-RU" sz="2000" b="1" i="1" dirty="0" smtClean="0">
                <a:ln/>
                <a:solidFill>
                  <a:schemeClr val="accent3"/>
                </a:solidFill>
              </a:rPr>
              <a:t>»</a:t>
            </a:r>
            <a:endParaRPr lang="ru-RU" sz="20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384900"/>
            <a:ext cx="204895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>
                <a:ln/>
                <a:solidFill>
                  <a:schemeClr val="accent3"/>
                </a:solidFill>
              </a:rPr>
              <a:t>«Клавиатура</a:t>
            </a:r>
            <a:r>
              <a:rPr lang="ru-RU" sz="2000" b="1" i="1" dirty="0" smtClean="0">
                <a:ln/>
                <a:solidFill>
                  <a:schemeClr val="accent3"/>
                </a:solidFill>
              </a:rPr>
              <a:t>»</a:t>
            </a:r>
            <a:endParaRPr lang="ru-RU" sz="20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" y="1240884"/>
            <a:ext cx="1086232" cy="124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2" y="3314057"/>
            <a:ext cx="1476433" cy="1144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5" y="5229200"/>
            <a:ext cx="1885346" cy="1028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ped-kopilka.ru/upload/blogs/24557_2ce10be54ac7c38418042af066603df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85190"/>
            <a:ext cx="5981700" cy="179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ed-kopilka.ru/upload/blogs/24557_f957fd26e9aa16765f7091803883a8bf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40" y="2936707"/>
            <a:ext cx="5981700" cy="17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627784" y="153462"/>
            <a:ext cx="6231160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для 2 команды»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://ped-kopilka.ru/upload/blogs/24557_52f71f4699d9b7d4dbc50a67dc77b228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6344"/>
            <a:ext cx="5981700" cy="16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2283839"/>
            <a:ext cx="138031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>
                <a:ln/>
                <a:solidFill>
                  <a:schemeClr val="accent3"/>
                </a:solidFill>
              </a:rPr>
              <a:t>К</a:t>
            </a:r>
            <a:r>
              <a:rPr lang="ru-RU" sz="2000" b="1" i="1" dirty="0" smtClean="0">
                <a:ln/>
                <a:solidFill>
                  <a:schemeClr val="accent3"/>
                </a:solidFill>
              </a:rPr>
              <a:t>урсор</a:t>
            </a:r>
            <a:r>
              <a:rPr lang="ru-RU" sz="2000" b="1" i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i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78479"/>
            <a:ext cx="170751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>
                <a:ln/>
                <a:solidFill>
                  <a:schemeClr val="accent3"/>
                </a:solidFill>
              </a:rPr>
              <a:t>«Дисковод</a:t>
            </a:r>
            <a:r>
              <a:rPr lang="ru-RU" sz="2000" b="1" i="1" dirty="0" smtClean="0">
                <a:ln/>
                <a:solidFill>
                  <a:schemeClr val="accent3"/>
                </a:solidFill>
              </a:rPr>
              <a:t>»</a:t>
            </a:r>
            <a:endParaRPr lang="ru-RU" sz="20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56012"/>
            <a:ext cx="138685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>
                <a:ln/>
                <a:solidFill>
                  <a:schemeClr val="accent3"/>
                </a:solidFill>
              </a:rPr>
              <a:t>«Сканер</a:t>
            </a:r>
            <a:r>
              <a:rPr lang="ru-RU" sz="2000" b="1" i="1" dirty="0" smtClean="0">
                <a:ln/>
                <a:solidFill>
                  <a:schemeClr val="accent3"/>
                </a:solidFill>
              </a:rPr>
              <a:t>»</a:t>
            </a:r>
            <a:endParaRPr lang="ru-RU" sz="20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8" y="689309"/>
            <a:ext cx="1445810" cy="1445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5730"/>
            <a:ext cx="1687967" cy="913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10333"/>
            <a:ext cx="230425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823</TotalTime>
  <Words>463</Words>
  <Application>Microsoft Office PowerPoint</Application>
  <PresentationFormat>Экран (4:3)</PresentationFormat>
  <Paragraphs>124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</dc:title>
  <dc:creator>Татьяна</dc:creator>
  <cp:lastModifiedBy>Server206</cp:lastModifiedBy>
  <cp:revision>99</cp:revision>
  <dcterms:created xsi:type="dcterms:W3CDTF">2010-09-06T15:19:41Z</dcterms:created>
  <dcterms:modified xsi:type="dcterms:W3CDTF">2018-02-08T08:03:25Z</dcterms:modified>
</cp:coreProperties>
</file>